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4/5/2017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399" y="9266727"/>
            <a:ext cx="1084050"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7772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MUST SEE THIS BEAUTIFUL HOME ON 15.7 ACRES</a:t>
            </a:r>
          </a:p>
        </p:txBody>
      </p:sp>
      <p:sp>
        <p:nvSpPr>
          <p:cNvPr id="2" name="Title 1"/>
          <p:cNvSpPr>
            <a:spLocks noGrp="1"/>
          </p:cNvSpPr>
          <p:nvPr>
            <p:ph type="ctrTitle"/>
          </p:nvPr>
        </p:nvSpPr>
        <p:spPr>
          <a:xfrm>
            <a:off x="3987801" y="604253"/>
            <a:ext cx="3649980" cy="2482283"/>
          </a:xfrm>
          <a:effectLst>
            <a:outerShdw blurRad="165100" dist="25400" dir="5400000" algn="t" rotWithShape="0">
              <a:prstClr val="black">
                <a:alpha val="25000"/>
              </a:prstClr>
            </a:outerShdw>
          </a:effectLst>
        </p:spPr>
        <p:txBody>
          <a:bodyPr>
            <a:noAutofit/>
          </a:bodyPr>
          <a:lstStyle/>
          <a:p>
            <a:r>
              <a:rPr lang="en-US" sz="2800" b="1"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645 Benton Farm Rd</a:t>
            </a:r>
            <a:br>
              <a:rPr lang="en-US" sz="2800" b="1"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Walterboro, SC 29488</a:t>
            </a: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MLS# 17001606 | $289,000</a:t>
            </a: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r>
              <a:rPr lang="en-US" sz="14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2,036 </a:t>
            </a:r>
            <a:r>
              <a:rPr lang="en-US" sz="1400" dirty="0" err="1">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Sq</a:t>
            </a:r>
            <a:r>
              <a:rPr lang="en-US" sz="14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 Ft - 3 Bedroom – 2  Bath</a:t>
            </a:r>
          </a:p>
        </p:txBody>
      </p:sp>
      <p:sp>
        <p:nvSpPr>
          <p:cNvPr id="3" name="Subtitle 2"/>
          <p:cNvSpPr>
            <a:spLocks noGrp="1"/>
          </p:cNvSpPr>
          <p:nvPr>
            <p:ph type="subTitle" idx="1"/>
          </p:nvPr>
        </p:nvSpPr>
        <p:spPr>
          <a:xfrm>
            <a:off x="1" y="4424625"/>
            <a:ext cx="5755958" cy="4643968"/>
          </a:xfrm>
        </p:spPr>
        <p:txBody>
          <a:bodyPr anchor="ctr">
            <a:noAutofit/>
          </a:bodyPr>
          <a:lstStyle/>
          <a:p>
            <a:r>
              <a:rPr lang="en-US" sz="1900" dirty="0">
                <a:solidFill>
                  <a:schemeClr val="tx1"/>
                </a:solidFill>
              </a:rPr>
              <a:t>If you are looking for peace and tranquility this is the house for you. Enjoy 15 acres of your own private oasis including ponds and plenty of room to enjoy nature. Just minutes away from downtown Walterboro and easy access to I95. For the cook in the house you will love the rustic gourmet kitchen equipped with stainless steel appliances and plenty of cabinet space and a spacious island with wood counter tops. Open floor plan downstairs with brick fireplace makes it easy for relaxing. Get ready to unwind in your claw foot tub while enjoying your peaceful surroundings. Upstairs you will find 3 bedrooms including the master with an adjoining bathroom with double sinks. You will enjoy entertaining on your back porch and deck or by the fire pit while viewing the pond in the spacious backyard.</a:t>
            </a:r>
            <a:endParaRPr lang="en-US" sz="1900" dirty="0">
              <a:solidFill>
                <a:schemeClr val="tx1"/>
              </a:solidFill>
              <a:latin typeface="Microsoft Sans Serif" panose="020B0604020202020204" pitchFamily="34" charset="0"/>
              <a:cs typeface="Microsoft Sans Serif"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568701"/>
            <a:ext cx="3404516" cy="2553387"/>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80798" y="3327867"/>
            <a:ext cx="1190452" cy="89283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3327867"/>
            <a:ext cx="1190453" cy="89283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49808" y="3327867"/>
            <a:ext cx="1187973" cy="89097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755957" y="4426486"/>
            <a:ext cx="1881824" cy="14113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760696" y="7660780"/>
            <a:ext cx="1877085" cy="140781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501519" y="9270520"/>
            <a:ext cx="2769362" cy="707886"/>
          </a:xfrm>
          <a:prstGeom prst="rect">
            <a:avLst/>
          </a:prstGeom>
        </p:spPr>
        <p:txBody>
          <a:bodyPr wrap="square">
            <a:spAutoFit/>
          </a:bodyPr>
          <a:lstStyle/>
          <a:p>
            <a:pPr algn="ctr"/>
            <a:r>
              <a:rPr lang="en-US" sz="1600" b="1" dirty="0">
                <a:latin typeface="Microsoft Sans Serif" panose="020B0604020202020204" pitchFamily="34" charset="0"/>
                <a:cs typeface="Microsoft Sans Serif" panose="020B0604020202020204" pitchFamily="34" charset="0"/>
              </a:rPr>
              <a:t>Barbara </a:t>
            </a:r>
            <a:r>
              <a:rPr lang="en-US" sz="1600" b="1" dirty="0" err="1">
                <a:latin typeface="Microsoft Sans Serif" panose="020B0604020202020204" pitchFamily="34" charset="0"/>
                <a:cs typeface="Microsoft Sans Serif" panose="020B0604020202020204" pitchFamily="34" charset="0"/>
              </a:rPr>
              <a:t>Limehouse</a:t>
            </a:r>
            <a:endParaRPr lang="en-US" sz="1600" b="1" dirty="0">
              <a:latin typeface="Microsoft Sans Serif" panose="020B0604020202020204" pitchFamily="34" charset="0"/>
              <a:cs typeface="Microsoft Sans Serif" panose="020B0604020202020204" pitchFamily="34" charset="0"/>
            </a:endParaRPr>
          </a:p>
          <a:p>
            <a:pPr algn="ctr"/>
            <a:r>
              <a:rPr lang="en-US" sz="1200">
                <a:latin typeface="Microsoft Sans Serif" panose="020B0604020202020204" pitchFamily="34" charset="0"/>
                <a:cs typeface="Microsoft Sans Serif" panose="020B0604020202020204" pitchFamily="34" charset="0"/>
              </a:rPr>
              <a:t>843-870-8291</a:t>
            </a:r>
          </a:p>
          <a:p>
            <a:pPr algn="ctr"/>
            <a:r>
              <a:rPr lang="en-US" sz="1200">
                <a:latin typeface="Microsoft Sans Serif" panose="020B0604020202020204" pitchFamily="34" charset="0"/>
                <a:cs typeface="Microsoft Sans Serif" panose="020B0604020202020204" pitchFamily="34" charset="0"/>
              </a:rPr>
              <a:t>bllimehouse@gmail.com</a:t>
            </a:r>
            <a:endParaRPr lang="en-US" sz="1200" dirty="0">
              <a:latin typeface="Microsoft Sans Serif" panose="020B0604020202020204" pitchFamily="34" charset="0"/>
              <a:cs typeface="Microsoft Sans Serif" panose="020B0604020202020204" pitchFamily="34" charset="0"/>
            </a:endParaRPr>
          </a:p>
        </p:txBody>
      </p:sp>
      <p:sp>
        <p:nvSpPr>
          <p:cNvPr id="9" name="Rectangle 8"/>
          <p:cNvSpPr/>
          <p:nvPr/>
        </p:nvSpPr>
        <p:spPr>
          <a:xfrm>
            <a:off x="5278628" y="9335923"/>
            <a:ext cx="2359152" cy="577081"/>
          </a:xfrm>
          <a:prstGeom prst="rect">
            <a:avLst/>
          </a:prstGeom>
        </p:spPr>
        <p:txBody>
          <a:bodyPr wrap="square">
            <a:spAutoFit/>
          </a:bodyPr>
          <a:lstStyle/>
          <a:p>
            <a:pPr algn="r"/>
            <a:r>
              <a:rPr lang="en-US" sz="1050" dirty="0" err="1">
                <a:latin typeface="Microsoft Sans Serif" panose="020B0604020202020204" pitchFamily="34" charset="0"/>
                <a:cs typeface="Microsoft Sans Serif" panose="020B0604020202020204" pitchFamily="34" charset="0"/>
              </a:rPr>
              <a:t>Weichert</a:t>
            </a:r>
            <a:r>
              <a:rPr lang="en-US" sz="1050" dirty="0">
                <a:latin typeface="Microsoft Sans Serif" panose="020B0604020202020204" pitchFamily="34" charset="0"/>
                <a:cs typeface="Microsoft Sans Serif" panose="020B0604020202020204" pitchFamily="34" charset="0"/>
              </a:rPr>
              <a:t> Palmetto Coast</a:t>
            </a:r>
          </a:p>
          <a:p>
            <a:pPr algn="r"/>
            <a:r>
              <a:rPr lang="en-US" sz="1050" dirty="0">
                <a:latin typeface="Microsoft Sans Serif" panose="020B0604020202020204" pitchFamily="34" charset="0"/>
                <a:cs typeface="Microsoft Sans Serif" panose="020B0604020202020204" pitchFamily="34" charset="0"/>
              </a:rPr>
              <a:t>1035 Johnnie </a:t>
            </a:r>
            <a:r>
              <a:rPr lang="en-US" sz="1050" dirty="0" err="1">
                <a:latin typeface="Microsoft Sans Serif" panose="020B0604020202020204" pitchFamily="34" charset="0"/>
                <a:cs typeface="Microsoft Sans Serif" panose="020B0604020202020204" pitchFamily="34" charset="0"/>
              </a:rPr>
              <a:t>Dodds</a:t>
            </a:r>
            <a:r>
              <a:rPr lang="en-US" sz="1050" dirty="0">
                <a:latin typeface="Microsoft Sans Serif" panose="020B0604020202020204" pitchFamily="34" charset="0"/>
                <a:cs typeface="Microsoft Sans Serif" panose="020B0604020202020204" pitchFamily="34" charset="0"/>
              </a:rPr>
              <a:t>, </a:t>
            </a:r>
            <a:r>
              <a:rPr lang="en-US" sz="1050" dirty="0" err="1">
                <a:latin typeface="Microsoft Sans Serif" panose="020B0604020202020204" pitchFamily="34" charset="0"/>
                <a:cs typeface="Microsoft Sans Serif" panose="020B0604020202020204" pitchFamily="34" charset="0"/>
              </a:rPr>
              <a:t>Ste</a:t>
            </a:r>
            <a:r>
              <a:rPr lang="en-US" sz="1050" dirty="0">
                <a:latin typeface="Microsoft Sans Serif" panose="020B0604020202020204" pitchFamily="34" charset="0"/>
                <a:cs typeface="Microsoft Sans Serif" panose="020B0604020202020204" pitchFamily="34" charset="0"/>
              </a:rPr>
              <a:t> B2</a:t>
            </a:r>
          </a:p>
          <a:p>
            <a:pPr algn="r"/>
            <a:r>
              <a:rPr lang="en-US" sz="1050" dirty="0">
                <a:latin typeface="Microsoft Sans Serif" panose="020B0604020202020204" pitchFamily="34" charset="0"/>
                <a:cs typeface="Microsoft Sans Serif" panose="020B0604020202020204" pitchFamily="34" charset="0"/>
              </a:rPr>
              <a:t>Mt. Pleasant, SC 29464</a:t>
            </a:r>
          </a:p>
        </p:txBody>
      </p:sp>
      <p:pic>
        <p:nvPicPr>
          <p:cNvPr id="17"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337961" y="3327867"/>
            <a:ext cx="1190452" cy="89283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895124" y="3327867"/>
            <a:ext cx="1187972" cy="89097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55957" y="6043633"/>
            <a:ext cx="1881824" cy="14113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177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645 Benton Farm Rd  Walterboro, SC 29488  MLS# 17001606 | $289,000  2,036 Sq Ft - 3 Bedroom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30</cp:revision>
  <dcterms:created xsi:type="dcterms:W3CDTF">2006-08-16T00:00:00Z</dcterms:created>
  <dcterms:modified xsi:type="dcterms:W3CDTF">2017-04-05T12:38:29Z</dcterms:modified>
</cp:coreProperties>
</file>