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12/3/2019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12/3/2019</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6172200"/>
          </a:xfrm>
          <a:prstGeom prst="rect">
            <a:avLst/>
          </a:prstGeom>
          <a:ln w="3175">
            <a:noFill/>
          </a:ln>
          <a:effectLst/>
        </p:spPr>
      </p:pic>
      <p:sp>
        <p:nvSpPr>
          <p:cNvPr id="21" name="Rectangle 20"/>
          <p:cNvSpPr/>
          <p:nvPr/>
        </p:nvSpPr>
        <p:spPr>
          <a:xfrm>
            <a:off x="84002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7161528"/>
            <a:ext cx="8229599" cy="1645006"/>
          </a:xfrm>
        </p:spPr>
        <p:txBody>
          <a:bodyPr anchor="ctr">
            <a:noAutofit/>
          </a:bodyPr>
          <a:lstStyle/>
          <a:p>
            <a:r>
              <a:rPr lang="en-US" sz="1500" dirty="0">
                <a:solidFill>
                  <a:schemeClr val="tx2"/>
                </a:solidFill>
                <a:latin typeface="Trebuchet MS" panose="020B0603020202020204" pitchFamily="34" charset="0"/>
              </a:rPr>
              <a:t>Wonderful investment and development opportunity with endless possibilities!! Wetlands Delineation shows 4.00 acre of High Ground which makes several good possibilities for MULTI FAMILY and or large SINGLE FAMILY lot development or whatever meets your needs. Existing 1700 square foot 3br2ba Brick Ranch structure on property conveys in "as is" condition. Old Tree survey from 2007. Easy to view. Just call listing agent for information and appointment. </a:t>
            </a:r>
          </a:p>
        </p:txBody>
      </p:sp>
      <p:sp>
        <p:nvSpPr>
          <p:cNvPr id="2" name="Title 1"/>
          <p:cNvSpPr>
            <a:spLocks noGrp="1"/>
          </p:cNvSpPr>
          <p:nvPr>
            <p:ph type="ctrTitle"/>
          </p:nvPr>
        </p:nvSpPr>
        <p:spPr>
          <a:xfrm>
            <a:off x="4189643" y="4297924"/>
            <a:ext cx="3965453" cy="1686278"/>
          </a:xfrm>
        </p:spPr>
        <p:txBody>
          <a:bodyPr anchor="ctr">
            <a:noAutofit/>
            <a:scene3d>
              <a:camera prst="orthographicFront"/>
              <a:lightRig rig="soft" dir="t">
                <a:rot lat="0" lon="0" rev="17220000"/>
              </a:lightRig>
            </a:scene3d>
            <a:sp3d prstMaterial="softEdge"/>
          </a:bodyPr>
          <a:lstStyle/>
          <a:p>
            <a:pPr algn="r"/>
            <a:r>
              <a:rPr lang="en-US" sz="2800" cap="none" dirty="0">
                <a:ln w="3175" cmpd="sng">
                  <a:noFill/>
                  <a:prstDash val="solid"/>
                </a:ln>
                <a:solidFill>
                  <a:schemeClr val="bg1"/>
                </a:solidFill>
                <a:effectLst/>
                <a:latin typeface="Trebuchet MS" panose="020B0603020202020204" pitchFamily="34" charset="0"/>
              </a:rPr>
              <a:t>645 Gahagan Road</a:t>
            </a:r>
            <a:br>
              <a:rPr lang="en-US" sz="2400" b="0" cap="none" dirty="0">
                <a:ln w="3175" cmpd="sng">
                  <a:noFill/>
                  <a:prstDash val="solid"/>
                </a:ln>
                <a:solidFill>
                  <a:schemeClr val="bg1"/>
                </a:solidFill>
                <a:effectLst/>
                <a:latin typeface="Trebuchet MS" panose="020B0603020202020204" pitchFamily="34" charset="0"/>
              </a:rPr>
            </a:br>
            <a:r>
              <a:rPr lang="en-US" sz="2000" b="0" cap="none" dirty="0">
                <a:ln w="3175" cmpd="sng">
                  <a:noFill/>
                  <a:prstDash val="solid"/>
                </a:ln>
                <a:solidFill>
                  <a:schemeClr val="bg1"/>
                </a:solidFill>
                <a:effectLst/>
                <a:latin typeface="Trebuchet MS" panose="020B0603020202020204" pitchFamily="34" charset="0"/>
              </a:rPr>
              <a:t>Summerville, SC 29483</a:t>
            </a:r>
            <a:br>
              <a:rPr lang="en-US" sz="2000" b="0" cap="none" dirty="0">
                <a:ln w="3175" cmpd="sng">
                  <a:noFill/>
                  <a:prstDash val="solid"/>
                </a:ln>
                <a:solidFill>
                  <a:schemeClr val="bg1"/>
                </a:solidFill>
                <a:effectLst/>
                <a:latin typeface="Trebuchet MS" panose="020B0603020202020204" pitchFamily="34" charset="0"/>
              </a:rPr>
            </a:br>
            <a:r>
              <a:rPr lang="en-US" sz="2000" b="0" cap="none" dirty="0">
                <a:ln w="3175" cmpd="sng">
                  <a:noFill/>
                  <a:prstDash val="solid"/>
                </a:ln>
                <a:solidFill>
                  <a:schemeClr val="bg1"/>
                </a:solidFill>
                <a:effectLst/>
                <a:latin typeface="Trebuchet MS" panose="020B0603020202020204" pitchFamily="34" charset="0"/>
              </a:rPr>
              <a:t>MLS# 19030140</a:t>
            </a:r>
            <a:br>
              <a:rPr lang="en-US" sz="2000" b="0" cap="none" dirty="0">
                <a:ln w="3175" cmpd="sng">
                  <a:noFill/>
                  <a:prstDash val="solid"/>
                </a:ln>
                <a:solidFill>
                  <a:schemeClr val="bg1"/>
                </a:solidFill>
                <a:effectLst/>
                <a:latin typeface="Trebuchet MS" panose="020B0603020202020204" pitchFamily="34" charset="0"/>
              </a:rPr>
            </a:br>
            <a:r>
              <a:rPr lang="en-US" sz="2000" b="0" cap="none" dirty="0">
                <a:ln w="3175" cmpd="sng">
                  <a:noFill/>
                  <a:prstDash val="solid"/>
                </a:ln>
                <a:solidFill>
                  <a:schemeClr val="bg1"/>
                </a:solidFill>
                <a:effectLst/>
                <a:latin typeface="Trebuchet MS" panose="020B0603020202020204" pitchFamily="34" charset="0"/>
              </a:rPr>
              <a:t>$565,000</a:t>
            </a:r>
            <a:endParaRPr lang="en-US" sz="1600" cap="none" dirty="0">
              <a:ln w="3175" cmpd="sng">
                <a:noFill/>
                <a:prstDash val="solid"/>
              </a:ln>
              <a:solidFill>
                <a:schemeClr val="bg1"/>
              </a:solidFill>
              <a:effectLst/>
              <a:highlight>
                <a:srgbClr val="FFFF00"/>
              </a:highlight>
              <a:latin typeface="Trebuchet MS" panose="020B0603020202020204" pitchFamily="34" charset="0"/>
            </a:endParaRPr>
          </a:p>
        </p:txBody>
      </p:sp>
      <p:grpSp>
        <p:nvGrpSpPr>
          <p:cNvPr id="9" name="Group 8"/>
          <p:cNvGrpSpPr/>
          <p:nvPr/>
        </p:nvGrpSpPr>
        <p:grpSpPr>
          <a:xfrm>
            <a:off x="457200" y="8891160"/>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457200" y="0"/>
            <a:ext cx="7315200" cy="523220"/>
          </a:xfrm>
          <a:prstGeom prst="rect">
            <a:avLst/>
          </a:prstGeom>
          <a:noFill/>
        </p:spPr>
        <p:txBody>
          <a:bodyPr wrap="square" anchor="ctr">
            <a:spAutoFit/>
          </a:bodyPr>
          <a:lstStyle/>
          <a:p>
            <a:pPr algn="ctr"/>
            <a:r>
              <a:rPr lang="en-US" sz="2800"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rPr>
              <a:t>Investment and Development Opportunity</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01642" y="8891160"/>
            <a:ext cx="1280160" cy="1121664"/>
          </a:xfrm>
          <a:prstGeom prst="rect">
            <a:avLst/>
          </a:prstGeom>
        </p:spPr>
      </p:pic>
      <p:sp>
        <p:nvSpPr>
          <p:cNvPr id="5" name="Rectangle 4"/>
          <p:cNvSpPr/>
          <p:nvPr/>
        </p:nvSpPr>
        <p:spPr>
          <a:xfrm>
            <a:off x="95250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9764335" y="5273479"/>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455483"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6017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819060" y="6247128"/>
            <a:ext cx="12192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561920" y="6247128"/>
            <a:ext cx="1220896"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934200" y="6247128"/>
            <a:ext cx="1220896"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4189643" y="6247128"/>
            <a:ext cx="1220894" cy="915671"/>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446783" y="6247128"/>
            <a:ext cx="1220894" cy="915671"/>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76200" y="6247128"/>
            <a:ext cx="1219200" cy="914400"/>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rot="5400000">
            <a:off x="631456" y="3838028"/>
            <a:ext cx="1686278" cy="2606068"/>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350</TotalTime>
  <Words>131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645 Gahagan Road Summerville, SC 29483 MLS# 19030140 $565,000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91</cp:revision>
  <dcterms:created xsi:type="dcterms:W3CDTF">2006-08-16T00:00:00Z</dcterms:created>
  <dcterms:modified xsi:type="dcterms:W3CDTF">2019-12-03T14:03:27Z</dcterms:modified>
</cp:coreProperties>
</file>