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438"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2" y="0"/>
            <a:ext cx="7772400" cy="4373681"/>
          </a:xfrm>
          <a:prstGeom prst="rect">
            <a:avLst/>
          </a:prstGeom>
          <a:ln>
            <a:noFill/>
          </a:ln>
          <a:effectLst>
            <a:softEdge rad="11250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3000" y="299113"/>
            <a:ext cx="4165302" cy="312397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345" y="0"/>
            <a:ext cx="7772400" cy="598227"/>
          </a:xfrm>
          <a:noFill/>
          <a:effectLst>
            <a:outerShdw blurRad="50800" dist="38100" dir="5400000" algn="t" rotWithShape="0">
              <a:prstClr val="black">
                <a:alpha val="40000"/>
              </a:prstClr>
            </a:outerShdw>
          </a:effectLst>
        </p:spPr>
        <p:txBody>
          <a:bodyPr anchor="ctr">
            <a:noAutofit/>
          </a:bodyPr>
          <a:lstStyle/>
          <a:p>
            <a:r>
              <a:rPr lang="en-US" sz="2400" b="1" i="1" dirty="0">
                <a:solidFill>
                  <a:schemeClr val="bg1"/>
                </a:solidFill>
                <a:effectLst>
                  <a:outerShdw blurRad="38100" dist="38100" dir="2700000" algn="tl">
                    <a:srgbClr val="000000">
                      <a:alpha val="43137"/>
                    </a:srgbClr>
                  </a:outerShdw>
                </a:effectLst>
                <a:latin typeface="Century Gothic" panose="020B0502020202020204" pitchFamily="34" charset="0"/>
              </a:rPr>
              <a:t>End Unit, Amazing View And Minutes To Downtown</a:t>
            </a:r>
          </a:p>
        </p:txBody>
      </p:sp>
      <p:sp>
        <p:nvSpPr>
          <p:cNvPr id="3" name="Subtitle 2"/>
          <p:cNvSpPr>
            <a:spLocks noGrp="1"/>
          </p:cNvSpPr>
          <p:nvPr>
            <p:ph type="subTitle" idx="1"/>
          </p:nvPr>
        </p:nvSpPr>
        <p:spPr>
          <a:xfrm>
            <a:off x="-2144" y="6024453"/>
            <a:ext cx="7775998" cy="1533747"/>
          </a:xfrm>
        </p:spPr>
        <p:txBody>
          <a:bodyPr anchor="ctr">
            <a:noAutofit/>
          </a:bodyPr>
          <a:lstStyle/>
          <a:p>
            <a:r>
              <a:rPr lang="en-US" sz="1200" dirty="0">
                <a:solidFill>
                  <a:schemeClr val="tx1"/>
                </a:solidFill>
                <a:latin typeface="Century Gothic" panose="020B0502020202020204" pitchFamily="34" charset="0"/>
              </a:rPr>
              <a:t>Absolutely stunning END UNIT in HIGHLY sought after Harbor Creek. Beautiful marsh views with fantastic sun-room and open deck for those spectacular sunsets year round. Master bedroom on the main level and great flow of space. Beautiful kitchen with great flow of space into dining area and main living room with fireplace. The sun-room allows for great sunsets year round and the light in this wonderful end unit is spectacular. The pool is an oasis in and of it self and the location to downtown and the beaches is unparalleled. Sprinkler system in the home. Most likely the best view of all the units in Harbor Creek. Just minutes from downtown, MUSC, Boeing and the historic district.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17385"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927" y="7558201"/>
            <a:ext cx="1561453" cy="1042416"/>
          </a:xfrm>
          <a:prstGeom prst="rect">
            <a:avLst/>
          </a:prstGeom>
          <a:ln>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9932" y="7558201"/>
            <a:ext cx="1561453" cy="1042416"/>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0" y="7558201"/>
            <a:ext cx="1561453" cy="1042416"/>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7924" y="7558201"/>
            <a:ext cx="1561452" cy="1042416"/>
          </a:xfrm>
          <a:prstGeom prst="rect">
            <a:avLst/>
          </a:prstGeom>
          <a:ln>
            <a:noFill/>
          </a:ln>
          <a:effectLst/>
        </p:spPr>
      </p:pic>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l="7855" r="7855"/>
          <a:stretch/>
        </p:blipFill>
        <p:spPr>
          <a:xfrm>
            <a:off x="4093928" y="4982037"/>
            <a:ext cx="1561454" cy="1042416"/>
          </a:xfrm>
          <a:prstGeom prst="rect">
            <a:avLst/>
          </a:prstGeom>
          <a:ln>
            <a:no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07924" y="4982037"/>
            <a:ext cx="1561453" cy="1042416"/>
          </a:xfrm>
          <a:prstGeom prst="rect">
            <a:avLst/>
          </a:prstGeom>
          <a:ln>
            <a:noFill/>
          </a:ln>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0" y="4982037"/>
            <a:ext cx="1561453" cy="1042416"/>
          </a:xfrm>
          <a:prstGeom prst="rect">
            <a:avLst/>
          </a:prstGeom>
          <a:ln>
            <a:noFill/>
          </a:ln>
          <a:effectLst/>
        </p:spPr>
      </p:pic>
      <p:pic>
        <p:nvPicPr>
          <p:cNvPr id="19" name="Picture 18">
            <a:extLst>
              <a:ext uri="{FF2B5EF4-FFF2-40B4-BE49-F238E27FC236}">
                <a16:creationId xmlns:a16="http://schemas.microsoft.com/office/drawing/2014/main" id="{54CDE98A-FC06-4A46-8DD7-B013CD24BA1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79933" y="4982037"/>
            <a:ext cx="1561452" cy="1042416"/>
          </a:xfrm>
          <a:prstGeom prst="rect">
            <a:avLst/>
          </a:prstGeom>
          <a:ln>
            <a:noFill/>
          </a:ln>
          <a:effectLst/>
        </p:spPr>
      </p:pic>
      <p:sp>
        <p:nvSpPr>
          <p:cNvPr id="5" name="Rectangle 4"/>
          <p:cNvSpPr/>
          <p:nvPr/>
        </p:nvSpPr>
        <p:spPr>
          <a:xfrm>
            <a:off x="-4288" y="4214336"/>
            <a:ext cx="7776688"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650 Harbor Creek Place #25</a:t>
            </a:r>
          </a:p>
          <a:p>
            <a:pPr algn="ctr"/>
            <a:r>
              <a:rPr lang="en-US" sz="18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Harbor Creek · Charleston, SC 29412 · MLS# 18007206 · $439,000</a:t>
            </a:r>
            <a:endParaRPr lang="en-US" sz="1400" b="1" dirty="0">
              <a:solidFill>
                <a:schemeClr val="bg1"/>
              </a:solidFill>
              <a:effectLst>
                <a:outerShdw blurRad="50800" dist="38100" dir="5400000" algn="t" rotWithShape="0">
                  <a:prstClr val="black">
                    <a:alpha val="80000"/>
                  </a:prstClr>
                </a:outerShdw>
              </a:effectLst>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1499</TotalTime>
  <Words>195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End Unit, Amazing View And Minutes To Downtown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47</cp:revision>
  <dcterms:created xsi:type="dcterms:W3CDTF">2006-08-16T00:00:00Z</dcterms:created>
  <dcterms:modified xsi:type="dcterms:W3CDTF">2018-03-21T15:03:36Z</dcterms:modified>
</cp:coreProperties>
</file>