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75" d="100"/>
          <a:sy n="75" d="100"/>
        </p:scale>
        <p:origin x="43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7/31/2018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82" y="0"/>
            <a:ext cx="7772400" cy="4373681"/>
          </a:xfrm>
          <a:prstGeom prst="rect">
            <a:avLst/>
          </a:prstGeom>
          <a:ln>
            <a:noFill/>
          </a:ln>
          <a:effectLst>
            <a:softEdge rad="112500"/>
          </a:effec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63000" y="299113"/>
            <a:ext cx="4165302" cy="3123976"/>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345" y="87573"/>
            <a:ext cx="7772400" cy="903027"/>
          </a:xfrm>
          <a:noFill/>
          <a:effectLst>
            <a:outerShdw blurRad="50800" dist="38100" dir="5400000" algn="t" rotWithShape="0">
              <a:prstClr val="black">
                <a:alpha val="40000"/>
              </a:prstClr>
            </a:outerShdw>
          </a:effectLst>
        </p:spPr>
        <p:txBody>
          <a:bodyPr anchor="ctr">
            <a:noAutofit/>
          </a:bodyPr>
          <a:lstStyle/>
          <a:p>
            <a:r>
              <a:rPr lang="en-US" sz="2800" b="1" i="1" dirty="0">
                <a:solidFill>
                  <a:srgbClr val="FFFF00"/>
                </a:solidFill>
                <a:effectLst>
                  <a:outerShdw blurRad="38100" dist="38100" dir="2700000" algn="tl">
                    <a:srgbClr val="000000">
                      <a:alpha val="43137"/>
                    </a:srgbClr>
                  </a:outerShdw>
                </a:effectLst>
                <a:latin typeface="Century Gothic" panose="020B0502020202020204" pitchFamily="34" charset="0"/>
              </a:rPr>
              <a:t>Must See!</a:t>
            </a:r>
            <a:br>
              <a:rPr lang="en-US" sz="2800" b="1" i="1" dirty="0">
                <a:solidFill>
                  <a:srgbClr val="FFFF00"/>
                </a:solidFill>
                <a:effectLst>
                  <a:outerShdw blurRad="38100" dist="38100" dir="2700000" algn="tl">
                    <a:srgbClr val="000000">
                      <a:alpha val="43137"/>
                    </a:srgbClr>
                  </a:outerShdw>
                </a:effectLst>
                <a:latin typeface="Century Gothic" panose="020B0502020202020204" pitchFamily="34" charset="0"/>
              </a:rPr>
            </a:br>
            <a:r>
              <a:rPr lang="en-US" sz="2800" b="1" i="1" dirty="0">
                <a:solidFill>
                  <a:schemeClr val="bg1"/>
                </a:solidFill>
                <a:effectLst>
                  <a:outerShdw blurRad="38100" dist="38100" dir="2700000" algn="tl">
                    <a:srgbClr val="000000">
                      <a:alpha val="43137"/>
                    </a:srgbClr>
                  </a:outerShdw>
                </a:effectLst>
                <a:latin typeface="Century Gothic" panose="020B0502020202020204" pitchFamily="34" charset="0"/>
              </a:rPr>
              <a:t>Stunning Views, Location, and Floor Plan</a:t>
            </a:r>
            <a:endParaRPr lang="en-US" sz="28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2144" y="6201334"/>
            <a:ext cx="7775998" cy="1533747"/>
          </a:xfrm>
        </p:spPr>
        <p:txBody>
          <a:bodyPr anchor="ctr">
            <a:noAutofit/>
          </a:bodyPr>
          <a:lstStyle/>
          <a:p>
            <a:r>
              <a:rPr lang="en-US" sz="1300" dirty="0">
                <a:solidFill>
                  <a:schemeClr val="tx1"/>
                </a:solidFill>
                <a:latin typeface="Century Gothic" panose="020B0502020202020204" pitchFamily="34" charset="0"/>
              </a:rPr>
              <a:t>Absolutely stunning END UNIT in HIGHLY sought after Harbor Creek. Beautiful sweeping marsh views with fantastic sun-room and open deck for those spectacular sunsets year round. Master bedroom is on the main level and the additional two bedrooms are upstairs. Beautiful kitchen with great flow of space into dining area and main living room with fireplace. The pool is an oasis in and of itself and the location to downtown and the beaches is unparalleled. Most likely the best view of all the units in Harbor Creek. Just minutes from downtown, MUSC, Boeing and the historic district. Very close to shopping and all fine dining in the area. Perfect lock &amp; leave with very low maintenance. This is a must see!</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279745" y="9140367"/>
            <a:ext cx="1212221" cy="53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288" y="9842956"/>
            <a:ext cx="7772400" cy="200055"/>
          </a:xfrm>
          <a:prstGeom prst="rect">
            <a:avLst/>
          </a:prstGeom>
        </p:spPr>
        <p:txBody>
          <a:bodyPr wrap="square">
            <a:spAutoFit/>
          </a:bodyPr>
          <a:lstStyle/>
          <a:p>
            <a:pPr algn="ctr"/>
            <a:r>
              <a:rPr lang="en-US" sz="700" dirty="0">
                <a:latin typeface="Century Gothic" panose="020B0502020202020204" pitchFamily="34" charset="0"/>
              </a:rPr>
              <a:t>AgentOwned Charleston Group | 902 Savannah Hwy | Charleston, SC 29407-7802</a:t>
            </a:r>
          </a:p>
        </p:txBody>
      </p:sp>
      <p:pic>
        <p:nvPicPr>
          <p:cNvPr id="23"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8727440" y="7596047"/>
            <a:ext cx="1524000"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8983414"/>
            <a:ext cx="3657600" cy="846386"/>
          </a:xfrm>
          <a:prstGeom prst="rect">
            <a:avLst/>
          </a:prstGeom>
        </p:spPr>
        <p:txBody>
          <a:bodyPr wrap="square">
            <a:spAutoFit/>
          </a:bodyPr>
          <a:lstStyle/>
          <a:p>
            <a:r>
              <a:rPr lang="en-US" sz="1600" dirty="0">
                <a:latin typeface="Century Gothic" panose="020B0502020202020204" pitchFamily="34" charset="0"/>
              </a:rPr>
              <a:t>Gregory Gelber</a:t>
            </a:r>
          </a:p>
          <a:p>
            <a:r>
              <a:rPr lang="en-US" sz="1100" dirty="0">
                <a:latin typeface="Century Gothic" panose="020B0502020202020204" pitchFamily="34" charset="0"/>
              </a:rPr>
              <a:t>(843) 494-2354</a:t>
            </a:r>
          </a:p>
          <a:p>
            <a:r>
              <a:rPr lang="en-US" sz="1100" dirty="0">
                <a:latin typeface="Century Gothic" panose="020B0502020202020204" pitchFamily="34" charset="0"/>
              </a:rPr>
              <a:t>greg.gelber@agentownedrealty.com</a:t>
            </a:r>
          </a:p>
          <a:p>
            <a:r>
              <a:rPr lang="en-US" sz="1100" dirty="0">
                <a:latin typeface="Century Gothic" panose="020B0502020202020204" pitchFamily="34" charset="0"/>
              </a:rPr>
              <a:t>www.agentowned.com</a:t>
            </a:r>
            <a:endParaRPr lang="en-US" sz="800" dirty="0">
              <a:latin typeface="Century Gothic" panose="020B0502020202020204" pitchFamily="34" charset="0"/>
            </a:endParaRPr>
          </a:p>
        </p:txBody>
      </p:sp>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98477" y="7838040"/>
            <a:ext cx="1561452" cy="1042416"/>
          </a:xfrm>
          <a:prstGeom prst="rect">
            <a:avLst/>
          </a:prstGeom>
          <a:ln>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84480" y="7838040"/>
            <a:ext cx="1561453" cy="1042416"/>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6468" y="7838764"/>
            <a:ext cx="1561453" cy="1040968"/>
          </a:xfrm>
          <a:prstGeom prst="rect">
            <a:avLst/>
          </a:prstGeom>
          <a:ln>
            <a:noFill/>
          </a:ln>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12473" y="7838764"/>
            <a:ext cx="1561452" cy="1040968"/>
          </a:xfrm>
          <a:prstGeom prst="rect">
            <a:avLst/>
          </a:prstGeom>
          <a:ln>
            <a:noFill/>
          </a:ln>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98475" y="5056683"/>
            <a:ext cx="1561454" cy="1040969"/>
          </a:xfrm>
          <a:prstGeom prst="rect">
            <a:avLst/>
          </a:prstGeom>
          <a:ln>
            <a:noFill/>
          </a:ln>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12471" y="5056683"/>
            <a:ext cx="1561453" cy="1040968"/>
          </a:xfrm>
          <a:prstGeom prst="rect">
            <a:avLst/>
          </a:prstGeom>
          <a:ln>
            <a:noFill/>
          </a:ln>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6468" y="5055959"/>
            <a:ext cx="1561452" cy="1042416"/>
          </a:xfrm>
          <a:prstGeom prst="rect">
            <a:avLst/>
          </a:prstGeom>
          <a:ln>
            <a:noFill/>
          </a:ln>
          <a:effectLst/>
        </p:spPr>
      </p:pic>
      <p:pic>
        <p:nvPicPr>
          <p:cNvPr id="19" name="Picture 18">
            <a:extLst>
              <a:ext uri="{FF2B5EF4-FFF2-40B4-BE49-F238E27FC236}">
                <a16:creationId xmlns:a16="http://schemas.microsoft.com/office/drawing/2014/main" id="{54CDE98A-FC06-4A46-8DD7-B013CD24BA1F}"/>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84481" y="5056683"/>
            <a:ext cx="1561452" cy="1040968"/>
          </a:xfrm>
          <a:prstGeom prst="rect">
            <a:avLst/>
          </a:prstGeom>
          <a:ln>
            <a:noFill/>
          </a:ln>
          <a:effectLst/>
        </p:spPr>
      </p:pic>
      <p:sp>
        <p:nvSpPr>
          <p:cNvPr id="5" name="Rectangle 4"/>
          <p:cNvSpPr/>
          <p:nvPr/>
        </p:nvSpPr>
        <p:spPr>
          <a:xfrm>
            <a:off x="126468" y="4214336"/>
            <a:ext cx="7519465" cy="738664"/>
          </a:xfrm>
          <a:prstGeom prst="rect">
            <a:avLst/>
          </a:prstGeom>
        </p:spPr>
        <p:txBody>
          <a:bodyPr wrap="square">
            <a:spAutoFit/>
          </a:bodyPr>
          <a:lstStyle/>
          <a:p>
            <a:pPr algn="ctr"/>
            <a:r>
              <a:rPr lang="en-US" sz="24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650 Harbor Creek Place #25</a:t>
            </a:r>
          </a:p>
          <a:p>
            <a:pPr algn="ctr"/>
            <a:r>
              <a:rPr lang="en-US" sz="18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Harbor Creek · Charleston, SC 29412 · MLS# 18021042 · $424,900</a:t>
            </a:r>
            <a:endParaRPr lang="en-US" sz="1400" b="1" dirty="0">
              <a:solidFill>
                <a:schemeClr val="bg1"/>
              </a:solidFill>
              <a:effectLst>
                <a:outerShdw blurRad="50800" dist="38100" dir="5400000" algn="t" rotWithShape="0">
                  <a:prstClr val="black">
                    <a:alpha val="80000"/>
                  </a:prstClr>
                </a:outerShdw>
              </a:effectLst>
              <a:latin typeface="Century Gothic" panose="020B0502020202020204" pitchFamily="34" charset="0"/>
            </a:endParaRPr>
          </a:p>
        </p:txBody>
      </p:sp>
      <p:sp>
        <p:nvSpPr>
          <p:cNvPr id="20" name="Rectangle 19">
            <a:extLst>
              <a:ext uri="{FF2B5EF4-FFF2-40B4-BE49-F238E27FC236}">
                <a16:creationId xmlns:a16="http://schemas.microsoft.com/office/drawing/2014/main" id="{CE5C34A5-CBA0-4B0C-B96A-9B21AF2A1C1E}"/>
              </a:ext>
            </a:extLst>
          </p:cNvPr>
          <p:cNvSpPr/>
          <p:nvPr/>
        </p:nvSpPr>
        <p:spPr>
          <a:xfrm>
            <a:off x="4114800" y="8983414"/>
            <a:ext cx="3657600" cy="846386"/>
          </a:xfrm>
          <a:prstGeom prst="rect">
            <a:avLst/>
          </a:prstGeom>
        </p:spPr>
        <p:txBody>
          <a:bodyPr wrap="square">
            <a:spAutoFit/>
          </a:bodyPr>
          <a:lstStyle/>
          <a:p>
            <a:pPr algn="r"/>
            <a:r>
              <a:rPr lang="en-US" sz="1600" dirty="0">
                <a:latin typeface="Century Gothic" panose="020B0502020202020204" pitchFamily="34" charset="0"/>
              </a:rPr>
              <a:t>Bryan Thompson</a:t>
            </a:r>
          </a:p>
          <a:p>
            <a:pPr algn="r"/>
            <a:r>
              <a:rPr lang="en-US" sz="1100" dirty="0">
                <a:latin typeface="Century Gothic" panose="020B0502020202020204" pitchFamily="34" charset="0"/>
              </a:rPr>
              <a:t>Mobile - (843) 452-1686</a:t>
            </a:r>
          </a:p>
          <a:p>
            <a:pPr algn="r"/>
            <a:r>
              <a:rPr lang="en-US" sz="1100" dirty="0">
                <a:latin typeface="Century Gothic" panose="020B0502020202020204" pitchFamily="34" charset="0"/>
              </a:rPr>
              <a:t>bryan.thompson@agentownedrealty.com</a:t>
            </a:r>
          </a:p>
          <a:p>
            <a:pPr algn="r"/>
            <a:r>
              <a:rPr lang="en-US" sz="1100" dirty="0">
                <a:latin typeface="Century Gothic" panose="020B0502020202020204" pitchFamily="34" charset="0"/>
              </a:rPr>
              <a:t>www.bryanthompsonrealestate.com</a:t>
            </a:r>
            <a:endParaRPr lang="en-US" sz="800" dirty="0">
              <a:latin typeface="Century Gothic" panose="020B0502020202020204" pitchFamily="34"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1510</TotalTime>
  <Words>206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Must See! Stunning Views, Location, and Floor Plan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52</cp:revision>
  <dcterms:created xsi:type="dcterms:W3CDTF">2006-08-16T00:00:00Z</dcterms:created>
  <dcterms:modified xsi:type="dcterms:W3CDTF">2018-07-31T11:39:09Z</dcterms:modified>
</cp:coreProperties>
</file>