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2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144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04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3648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4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854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664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016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303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7701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433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994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10/27/2014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356373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Rectangle 27"/>
          <p:cNvSpPr/>
          <p:nvPr/>
        </p:nvSpPr>
        <p:spPr>
          <a:xfrm>
            <a:off x="-7620" y="0"/>
            <a:ext cx="7780020" cy="9002546"/>
          </a:xfrm>
          <a:prstGeom prst="rect">
            <a:avLst/>
          </a:prstGeom>
          <a:gradFill>
            <a:gsLst>
              <a:gs pos="0">
                <a:schemeClr val="tx2">
                  <a:lumMod val="50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620" y="8866472"/>
            <a:ext cx="1943100" cy="1060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07870" y="9020718"/>
            <a:ext cx="5711734" cy="1005840"/>
          </a:xfrm>
        </p:spPr>
        <p:txBody>
          <a:bodyPr anchor="ctr">
            <a:noAutofit/>
          </a:bodyPr>
          <a:lstStyle/>
          <a:p>
            <a:pPr algn="r"/>
            <a:r>
              <a:rPr lang="it-IT" sz="1800" b="1" dirty="0">
                <a:solidFill>
                  <a:schemeClr val="tx2">
                    <a:lumMod val="75000"/>
                  </a:schemeClr>
                </a:solidFill>
              </a:rPr>
              <a:t>Jennifer Robinson</a:t>
            </a:r>
          </a:p>
          <a:p>
            <a:pPr algn="r"/>
            <a:r>
              <a:rPr lang="pt-BR" sz="1200" dirty="0" smtClean="0">
                <a:solidFill>
                  <a:schemeClr val="tx2">
                    <a:lumMod val="75000"/>
                  </a:schemeClr>
                </a:solidFill>
              </a:rPr>
              <a:t>(843</a:t>
            </a:r>
            <a:r>
              <a:rPr lang="pt-BR" sz="1200" dirty="0">
                <a:solidFill>
                  <a:schemeClr val="tx2">
                    <a:lumMod val="75000"/>
                  </a:schemeClr>
                </a:solidFill>
              </a:rPr>
              <a:t>) </a:t>
            </a:r>
            <a:r>
              <a:rPr lang="pt-BR" sz="1200" dirty="0" smtClean="0">
                <a:solidFill>
                  <a:schemeClr val="tx2">
                    <a:lumMod val="75000"/>
                  </a:schemeClr>
                </a:solidFill>
              </a:rPr>
              <a:t>442-1145</a:t>
            </a:r>
          </a:p>
          <a:p>
            <a:pPr algn="r"/>
            <a:r>
              <a:rPr lang="pt-BR" sz="1200" dirty="0">
                <a:solidFill>
                  <a:schemeClr val="tx2">
                    <a:lumMod val="75000"/>
                  </a:schemeClr>
                </a:solidFill>
              </a:rPr>
              <a:t>jrobinson@carolinaone.com</a:t>
            </a:r>
            <a:endParaRPr lang="en-US" sz="1200" dirty="0">
              <a:solidFill>
                <a:schemeClr val="tx2">
                  <a:lumMod val="75000"/>
                </a:schemeClr>
              </a:solidFill>
            </a:endParaRPr>
          </a:p>
        </p:txBody>
      </p:sp>
      <p:sp>
        <p:nvSpPr>
          <p:cNvPr id="5" name="Rectangle 4"/>
          <p:cNvSpPr/>
          <p:nvPr/>
        </p:nvSpPr>
        <p:spPr>
          <a:xfrm>
            <a:off x="-3810" y="6404614"/>
            <a:ext cx="7772400" cy="830997"/>
          </a:xfrm>
          <a:prstGeom prst="rect">
            <a:avLst/>
          </a:prstGeom>
        </p:spPr>
        <p:txBody>
          <a:bodyPr wrap="square">
            <a:spAutoFit/>
          </a:bodyPr>
          <a:lstStyle/>
          <a:p>
            <a:pPr algn="ctr"/>
            <a:r>
              <a:rPr lang="en-US" sz="1200" dirty="0">
                <a:solidFill>
                  <a:schemeClr val="tx2">
                    <a:lumMod val="50000"/>
                  </a:schemeClr>
                </a:solidFill>
                <a:latin typeface="Trebuchet MS" panose="020B0603020202020204" pitchFamily="34" charset="0"/>
              </a:rPr>
              <a:t>Wonderful family home in Blackberry Creek located on a cul-de-sac at the end of Grassy Hill Rd. Beautiful Hardwood flooring throughout the downstairs with open concept living. Large kitchen with separate dining room and eat in kitchen. All bedrooms are upstairs and spacious! Back yard is expansive with a large center area for entertaining and a designated dog area and garden area installed by the owners.</a:t>
            </a:r>
          </a:p>
        </p:txBody>
      </p:sp>
      <p:grpSp>
        <p:nvGrpSpPr>
          <p:cNvPr id="15" name="Group 14"/>
          <p:cNvGrpSpPr/>
          <p:nvPr/>
        </p:nvGrpSpPr>
        <p:grpSpPr>
          <a:xfrm>
            <a:off x="-7620" y="9002546"/>
            <a:ext cx="1943100" cy="1042184"/>
            <a:chOff x="-7620" y="9002546"/>
            <a:chExt cx="1943100" cy="1042184"/>
          </a:xfrm>
        </p:grpSpPr>
        <p:pic>
          <p:nvPicPr>
            <p:cNvPr id="103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830" y="9002546"/>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583065"/>
              <a:ext cx="1943100" cy="461665"/>
            </a:xfrm>
            <a:prstGeom prst="rect">
              <a:avLst/>
            </a:prstGeom>
          </p:spPr>
          <p:txBody>
            <a:bodyPr anchor="b">
              <a:spAutoFit/>
            </a:bodyPr>
            <a:lstStyle/>
            <a:p>
              <a:pPr lvl="0" algn="ctr"/>
              <a:r>
                <a:rPr lang="en-US" sz="800" dirty="0">
                  <a:solidFill>
                    <a:schemeClr val="tx2">
                      <a:lumMod val="75000"/>
                    </a:schemeClr>
                  </a:solidFill>
                </a:rPr>
                <a:t>Carolina One Real </a:t>
              </a:r>
              <a:r>
                <a:rPr lang="en-US" sz="800" dirty="0" smtClean="0">
                  <a:solidFill>
                    <a:schemeClr val="tx2">
                      <a:lumMod val="75000"/>
                    </a:schemeClr>
                  </a:solidFill>
                </a:rPr>
                <a:t>Estate</a:t>
              </a:r>
              <a:endParaRPr lang="en-US" sz="800" dirty="0">
                <a:solidFill>
                  <a:schemeClr val="tx2">
                    <a:lumMod val="75000"/>
                  </a:schemeClr>
                </a:solidFill>
              </a:endParaRPr>
            </a:p>
            <a:p>
              <a:pPr lvl="0" algn="ctr"/>
              <a:r>
                <a:rPr lang="en-US" sz="800" dirty="0">
                  <a:solidFill>
                    <a:schemeClr val="tx2">
                      <a:lumMod val="75000"/>
                    </a:schemeClr>
                  </a:solidFill>
                </a:rPr>
                <a:t>195 W Coleman </a:t>
              </a:r>
              <a:r>
                <a:rPr lang="en-US" sz="800" dirty="0" smtClean="0">
                  <a:solidFill>
                    <a:schemeClr val="tx2">
                      <a:lumMod val="75000"/>
                    </a:schemeClr>
                  </a:solidFill>
                </a:rPr>
                <a:t>Blvd</a:t>
              </a:r>
            </a:p>
            <a:p>
              <a:pPr lvl="0" algn="ctr"/>
              <a:r>
                <a:rPr lang="en-US" sz="800" dirty="0" smtClean="0">
                  <a:solidFill>
                    <a:schemeClr val="tx2">
                      <a:lumMod val="75000"/>
                    </a:schemeClr>
                  </a:solidFill>
                </a:rPr>
                <a:t>Mt Pleasant, SC 29464</a:t>
              </a:r>
              <a:endParaRPr lang="en-US" sz="800" dirty="0">
                <a:solidFill>
                  <a:schemeClr val="tx2">
                    <a:lumMod val="75000"/>
                  </a:schemeClr>
                </a:solidFill>
              </a:endParaRPr>
            </a:p>
          </p:txBody>
        </p:sp>
      </p:grpSp>
      <p:cxnSp>
        <p:nvCxnSpPr>
          <p:cNvPr id="10" name="Straight Connector 9"/>
          <p:cNvCxnSpPr/>
          <p:nvPr/>
        </p:nvCxnSpPr>
        <p:spPr>
          <a:xfrm>
            <a:off x="1596390" y="9002546"/>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84" y="0"/>
            <a:ext cx="7757012" cy="553998"/>
          </a:xfrm>
          <a:prstGeom prst="rect">
            <a:avLst/>
          </a:prstGeom>
          <a:noFill/>
        </p:spPr>
        <p:txBody>
          <a:bodyPr wrap="square">
            <a:spAutoFit/>
          </a:bodyPr>
          <a:lstStyle/>
          <a:p>
            <a:pPr algn="ctr"/>
            <a:r>
              <a:rPr lang="en-US" sz="3000" dirty="0">
                <a:ln>
                  <a:solidFill>
                    <a:srgbClr val="FFFF00"/>
                  </a:solidFill>
                </a:ln>
                <a:solidFill>
                  <a:srgbClr val="FFFF00"/>
                </a:solidFill>
                <a:effectLst>
                  <a:outerShdw blurRad="38100" dist="38100" dir="2700000" algn="tl">
                    <a:srgbClr val="000000">
                      <a:alpha val="43137"/>
                    </a:srgbClr>
                  </a:outerShdw>
                </a:effectLst>
                <a:latin typeface="Trebuchet MS" panose="020B0603020202020204" pitchFamily="34" charset="0"/>
              </a:rPr>
              <a:t>Wonderful Family </a:t>
            </a:r>
            <a:r>
              <a:rPr lang="en-US" sz="3000" dirty="0" smtClean="0">
                <a:ln>
                  <a:solidFill>
                    <a:srgbClr val="FFFF00"/>
                  </a:solidFill>
                </a:ln>
                <a:solidFill>
                  <a:srgbClr val="FFFF00"/>
                </a:solidFill>
                <a:effectLst>
                  <a:outerShdw blurRad="38100" dist="38100" dir="2700000" algn="tl">
                    <a:srgbClr val="000000">
                      <a:alpha val="43137"/>
                    </a:srgbClr>
                  </a:outerShdw>
                </a:effectLst>
                <a:latin typeface="Trebuchet MS" panose="020B0603020202020204" pitchFamily="34" charset="0"/>
              </a:rPr>
              <a:t>Home in Blackberry Creek </a:t>
            </a:r>
            <a:endParaRPr lang="en-US" sz="3000" dirty="0">
              <a:ln>
                <a:solidFill>
                  <a:srgbClr val="FFFF00"/>
                </a:solidFill>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cxnSp>
        <p:nvCxnSpPr>
          <p:cNvPr id="29" name="Straight Connector 28"/>
          <p:cNvCxnSpPr/>
          <p:nvPr/>
        </p:nvCxnSpPr>
        <p:spPr>
          <a:xfrm>
            <a:off x="1596390" y="685800"/>
            <a:ext cx="4572000" cy="0"/>
          </a:xfrm>
          <a:prstGeom prst="line">
            <a:avLst/>
          </a:prstGeom>
          <a:ln w="9525">
            <a:solidFill>
              <a:schemeClr val="tx2">
                <a:lumMod val="75000"/>
              </a:schemeClr>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400" t="703" r="1400" b="2396"/>
          <a:stretch/>
        </p:blipFill>
        <p:spPr bwMode="auto">
          <a:xfrm>
            <a:off x="2129791" y="964724"/>
            <a:ext cx="3505198" cy="2628898"/>
          </a:xfrm>
          <a:prstGeom prst="rect">
            <a:avLst/>
          </a:prstGeom>
          <a:ln w="12700">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684" y="3798985"/>
            <a:ext cx="7766149" cy="923330"/>
          </a:xfrm>
          <a:prstGeom prst="rect">
            <a:avLst/>
          </a:prstGeom>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Trebuchet MS" panose="020B0603020202020204" pitchFamily="34" charset="0"/>
              </a:rPr>
              <a:t>651 Grassy Hill </a:t>
            </a:r>
            <a:r>
              <a:rPr lang="en-US" sz="2400" dirty="0" smtClean="0">
                <a:solidFill>
                  <a:schemeClr val="bg1"/>
                </a:solidFill>
                <a:effectLst>
                  <a:outerShdw blurRad="38100" dist="38100" dir="2700000" algn="tl">
                    <a:srgbClr val="000000">
                      <a:alpha val="43137"/>
                    </a:srgbClr>
                  </a:outerShdw>
                </a:effectLst>
                <a:latin typeface="Trebuchet MS" panose="020B0603020202020204" pitchFamily="34" charset="0"/>
              </a:rPr>
              <a:t>Road</a:t>
            </a:r>
            <a:r>
              <a:rPr lang="en-US"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dirty="0" smtClean="0">
                <a:solidFill>
                  <a:schemeClr val="bg1"/>
                </a:solidFill>
                <a:effectLst>
                  <a:outerShdw blurRad="38100" dist="38100" dir="2700000" algn="tl">
                    <a:srgbClr val="000000">
                      <a:alpha val="43137"/>
                    </a:srgbClr>
                  </a:outerShdw>
                </a:effectLst>
                <a:latin typeface="Trebuchet MS" panose="020B0603020202020204" pitchFamily="34" charset="0"/>
              </a:rPr>
              <a:t>Summerville, SC | MLS</a:t>
            </a:r>
            <a:r>
              <a:rPr lang="en-US"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dirty="0" smtClean="0">
                <a:solidFill>
                  <a:schemeClr val="bg1"/>
                </a:solidFill>
                <a:effectLst>
                  <a:outerShdw blurRad="38100" dist="38100" dir="2700000" algn="tl">
                    <a:srgbClr val="000000">
                      <a:alpha val="43137"/>
                    </a:srgbClr>
                  </a:outerShdw>
                </a:effectLst>
                <a:latin typeface="Trebuchet MS" panose="020B0603020202020204" pitchFamily="34" charset="0"/>
              </a:rPr>
              <a:t>1425420 | $264,900</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200" dirty="0" smtClean="0">
                <a:solidFill>
                  <a:schemeClr val="bg1"/>
                </a:solidFill>
                <a:effectLst>
                  <a:outerShdw blurRad="38100" dist="38100" dir="2700000" algn="tl">
                    <a:srgbClr val="000000">
                      <a:alpha val="43137"/>
                    </a:srgbClr>
                  </a:outerShdw>
                </a:effectLst>
                <a:latin typeface="Trebuchet MS" panose="020B0603020202020204" pitchFamily="34" charset="0"/>
              </a:rPr>
              <a:t>5 </a:t>
            </a:r>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Bedrooms | 2½ Baths | </a:t>
            </a:r>
            <a:r>
              <a:rPr lang="en-US" sz="1200" dirty="0" smtClean="0">
                <a:solidFill>
                  <a:schemeClr val="bg1"/>
                </a:solidFill>
                <a:effectLst>
                  <a:outerShdw blurRad="38100" dist="38100" dir="2700000" algn="tl">
                    <a:srgbClr val="000000">
                      <a:alpha val="43137"/>
                    </a:srgbClr>
                  </a:outerShdw>
                </a:effectLst>
                <a:latin typeface="Trebuchet MS" panose="020B0603020202020204" pitchFamily="34" charset="0"/>
              </a:rPr>
              <a:t>3,114 </a:t>
            </a:r>
            <a:r>
              <a:rPr lang="en-US" sz="1200" dirty="0" err="1">
                <a:solidFill>
                  <a:schemeClr val="bg1"/>
                </a:solidFill>
                <a:effectLst>
                  <a:outerShdw blurRad="38100" dist="38100" dir="2700000" algn="tl">
                    <a:srgbClr val="000000">
                      <a:alpha val="43137"/>
                    </a:srgbClr>
                  </a:outerShdw>
                </a:effectLst>
                <a:latin typeface="Trebuchet MS" panose="020B0603020202020204" pitchFamily="34" charset="0"/>
              </a:rPr>
              <a:t>Sq</a:t>
            </a:r>
            <a:r>
              <a:rPr lang="en-US" sz="1200" dirty="0">
                <a:solidFill>
                  <a:schemeClr val="bg1"/>
                </a:solidFill>
                <a:effectLst>
                  <a:outerShdw blurRad="38100" dist="38100" dir="2700000" algn="tl">
                    <a:srgbClr val="000000">
                      <a:alpha val="43137"/>
                    </a:srgbClr>
                  </a:outerShdw>
                </a:effectLst>
                <a:latin typeface="Trebuchet MS" panose="020B0603020202020204" pitchFamily="34" charset="0"/>
              </a:rPr>
              <a:t> Ft</a:t>
            </a:r>
            <a:endParaRPr lang="en-US"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30" name="Group 29"/>
          <p:cNvGrpSpPr/>
          <p:nvPr/>
        </p:nvGrpSpPr>
        <p:grpSpPr>
          <a:xfrm>
            <a:off x="27183" y="4927678"/>
            <a:ext cx="7710415" cy="1371600"/>
            <a:chOff x="55734" y="4851718"/>
            <a:chExt cx="7710415" cy="1371600"/>
          </a:xfrm>
        </p:grpSpPr>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r="44714"/>
            <a:stretch/>
          </p:blipFill>
          <p:spPr>
            <a:xfrm>
              <a:off x="55734" y="4851718"/>
              <a:ext cx="1011066" cy="1371600"/>
            </a:xfrm>
            <a:prstGeom prst="rect">
              <a:avLst/>
            </a:prstGeom>
            <a:ln>
              <a:solidFill>
                <a:schemeClr val="tx2">
                  <a:lumMod val="50000"/>
                </a:schemeClr>
              </a:solidFill>
            </a:ln>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b="4785"/>
            <a:stretch/>
          </p:blipFill>
          <p:spPr>
            <a:xfrm>
              <a:off x="1109829" y="4851718"/>
              <a:ext cx="1828800" cy="1371600"/>
            </a:xfrm>
            <a:prstGeom prst="rect">
              <a:avLst/>
            </a:prstGeom>
            <a:ln>
              <a:solidFill>
                <a:schemeClr val="tx2">
                  <a:lumMod val="50000"/>
                </a:schemeClr>
              </a:solid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81658" y="4851718"/>
              <a:ext cx="1828800" cy="1371600"/>
            </a:xfrm>
            <a:prstGeom prst="rect">
              <a:avLst/>
            </a:prstGeom>
            <a:ln>
              <a:solidFill>
                <a:schemeClr val="tx2">
                  <a:lumMod val="50000"/>
                </a:schemeClr>
              </a:solidFill>
            </a:ln>
          </p:spPr>
        </p:pic>
        <p:pic>
          <p:nvPicPr>
            <p:cNvPr id="18" name="Picture 17"/>
            <p:cNvPicPr>
              <a:picLocks noChangeAspect="1"/>
            </p:cNvPicPr>
            <p:nvPr/>
          </p:nvPicPr>
          <p:blipFill rotWithShape="1">
            <a:blip r:embed="rId7" cstate="print">
              <a:extLst>
                <a:ext uri="{28A0092B-C50C-407E-A947-70E740481C1C}">
                  <a14:useLocalDpi xmlns:a14="http://schemas.microsoft.com/office/drawing/2010/main" val="0"/>
                </a:ext>
              </a:extLst>
            </a:blip>
            <a:srcRect r="43087"/>
            <a:stretch/>
          </p:blipFill>
          <p:spPr>
            <a:xfrm>
              <a:off x="4853487" y="4851718"/>
              <a:ext cx="1040834" cy="1371600"/>
            </a:xfrm>
            <a:prstGeom prst="rect">
              <a:avLst/>
            </a:prstGeom>
            <a:ln>
              <a:solidFill>
                <a:schemeClr val="tx2">
                  <a:lumMod val="50000"/>
                </a:schemeClr>
              </a:solidFill>
            </a:ln>
          </p:spPr>
        </p:pic>
        <p:pic>
          <p:nvPicPr>
            <p:cNvPr id="19" name="Picture 18"/>
            <p:cNvPicPr>
              <a:picLocks noChangeAspect="1"/>
            </p:cNvPicPr>
            <p:nvPr/>
          </p:nvPicPr>
          <p:blipFill rotWithShape="1">
            <a:blip r:embed="rId8" cstate="print">
              <a:extLst>
                <a:ext uri="{28A0092B-C50C-407E-A947-70E740481C1C}">
                  <a14:useLocalDpi xmlns:a14="http://schemas.microsoft.com/office/drawing/2010/main" val="0"/>
                </a:ext>
              </a:extLst>
            </a:blip>
            <a:srcRect b="7213"/>
            <a:stretch/>
          </p:blipFill>
          <p:spPr>
            <a:xfrm>
              <a:off x="5937349" y="4851718"/>
              <a:ext cx="1828800" cy="1371600"/>
            </a:xfrm>
            <a:prstGeom prst="rect">
              <a:avLst/>
            </a:prstGeom>
            <a:ln>
              <a:solidFill>
                <a:schemeClr val="tx2">
                  <a:lumMod val="50000"/>
                </a:schemeClr>
              </a:solidFill>
            </a:ln>
          </p:spPr>
        </p:pic>
      </p:grpSp>
      <p:grpSp>
        <p:nvGrpSpPr>
          <p:cNvPr id="31" name="Group 30"/>
          <p:cNvGrpSpPr/>
          <p:nvPr/>
        </p:nvGrpSpPr>
        <p:grpSpPr>
          <a:xfrm>
            <a:off x="24057" y="7464057"/>
            <a:ext cx="7716666" cy="1371600"/>
            <a:chOff x="55734" y="7366467"/>
            <a:chExt cx="7716666" cy="1371600"/>
          </a:xfrm>
        </p:grpSpPr>
        <p:pic>
          <p:nvPicPr>
            <p:cNvPr id="20" name="Picture 19"/>
            <p:cNvPicPr>
              <a:picLocks noChangeAspect="1"/>
            </p:cNvPicPr>
            <p:nvPr/>
          </p:nvPicPr>
          <p:blipFill rotWithShape="1">
            <a:blip r:embed="rId9" cstate="print">
              <a:extLst>
                <a:ext uri="{28A0092B-C50C-407E-A947-70E740481C1C}">
                  <a14:useLocalDpi xmlns:a14="http://schemas.microsoft.com/office/drawing/2010/main" val="0"/>
                </a:ext>
              </a:extLst>
            </a:blip>
            <a:srcRect l="7377" r="12292"/>
            <a:stretch/>
          </p:blipFill>
          <p:spPr>
            <a:xfrm>
              <a:off x="6303305" y="7366467"/>
              <a:ext cx="1469095" cy="1371600"/>
            </a:xfrm>
            <a:prstGeom prst="rect">
              <a:avLst/>
            </a:prstGeom>
            <a:ln>
              <a:solidFill>
                <a:schemeClr val="tx2">
                  <a:lumMod val="50000"/>
                </a:schemeClr>
              </a:solidFill>
            </a:ln>
          </p:spPr>
        </p:pic>
        <p:pic>
          <p:nvPicPr>
            <p:cNvPr id="21" name="Picture 20"/>
            <p:cNvPicPr>
              <a:picLocks noChangeAspect="1"/>
            </p:cNvPicPr>
            <p:nvPr/>
          </p:nvPicPr>
          <p:blipFill rotWithShape="1">
            <a:blip r:embed="rId10">
              <a:extLst>
                <a:ext uri="{28A0092B-C50C-407E-A947-70E740481C1C}">
                  <a14:useLocalDpi xmlns:a14="http://schemas.microsoft.com/office/drawing/2010/main" val="0"/>
                </a:ext>
              </a:extLst>
            </a:blip>
            <a:srcRect b="34143"/>
            <a:stretch/>
          </p:blipFill>
          <p:spPr>
            <a:xfrm>
              <a:off x="2525608" y="7366467"/>
              <a:ext cx="2776918" cy="1371600"/>
            </a:xfrm>
            <a:prstGeom prst="rect">
              <a:avLst/>
            </a:prstGeom>
            <a:ln>
              <a:solidFill>
                <a:schemeClr val="tx2">
                  <a:lumMod val="50000"/>
                </a:schemeClr>
              </a:solidFill>
            </a:ln>
          </p:spPr>
        </p:pic>
        <p:pic>
          <p:nvPicPr>
            <p:cNvPr id="22" name="Picture 21"/>
            <p:cNvPicPr>
              <a:picLocks noChangeAspect="1"/>
            </p:cNvPicPr>
            <p:nvPr/>
          </p:nvPicPr>
          <p:blipFill rotWithShape="1">
            <a:blip r:embed="rId11" cstate="print">
              <a:extLst>
                <a:ext uri="{28A0092B-C50C-407E-A947-70E740481C1C}">
                  <a14:useLocalDpi xmlns:a14="http://schemas.microsoft.com/office/drawing/2010/main" val="0"/>
                </a:ext>
              </a:extLst>
            </a:blip>
            <a:srcRect r="19669"/>
            <a:stretch/>
          </p:blipFill>
          <p:spPr>
            <a:xfrm>
              <a:off x="55734" y="7366467"/>
              <a:ext cx="1469095" cy="1371600"/>
            </a:xfrm>
            <a:prstGeom prst="rect">
              <a:avLst/>
            </a:prstGeom>
            <a:ln>
              <a:solidFill>
                <a:schemeClr val="tx2">
                  <a:lumMod val="50000"/>
                </a:schemeClr>
              </a:solidFill>
            </a:ln>
          </p:spPr>
        </p:pic>
      </p:grpSp>
    </p:spTree>
    <p:extLst>
      <p:ext uri="{BB962C8B-B14F-4D97-AF65-F5344CB8AC3E}">
        <p14:creationId xmlns:p14="http://schemas.microsoft.com/office/powerpoint/2010/main" val="3800376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203</TotalTime>
  <Words>101</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17</cp:revision>
  <dcterms:created xsi:type="dcterms:W3CDTF">2006-08-16T00:00:00Z</dcterms:created>
  <dcterms:modified xsi:type="dcterms:W3CDTF">2014-10-28T00:31:50Z</dcterms:modified>
</cp:coreProperties>
</file>