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1566" y="473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g"/><Relationship Id="rId3" Type="http://schemas.openxmlformats.org/officeDocument/2006/relationships/image" Target="../media/image2.jpe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17" Type="http://schemas.openxmlformats.org/officeDocument/2006/relationships/image" Target="../media/image15.jpg"/><Relationship Id="rId2" Type="http://schemas.openxmlformats.org/officeDocument/2006/relationships/image" Target="../media/image1.jpg"/><Relationship Id="rId1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5" Type="http://schemas.openxmlformats.org/officeDocument/2006/relationships/image" Target="../media/image13.jpg"/><Relationship Id="rId10" Type="http://schemas.openxmlformats.org/officeDocument/2006/relationships/image" Target="../media/image8.jpg"/><Relationship Id="rId4" Type="http://schemas.openxmlformats.org/officeDocument/2006/relationships/hyperlink" Target="mailto:robynlane01@icloud.com" TargetMode="External"/><Relationship Id="rId9" Type="http://schemas.openxmlformats.org/officeDocument/2006/relationships/image" Target="../media/image7.jp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9600"/>
          </a:xfrm>
          <a:solidFill>
            <a:schemeClr val="tx2">
              <a:lumMod val="75000"/>
            </a:schemeClr>
          </a:solidFill>
        </p:spPr>
        <p:txBody>
          <a:bodyPr anchor="b">
            <a:normAutofit fontScale="90000"/>
          </a:bodyPr>
          <a:lstStyle/>
          <a:p>
            <a:r>
              <a:rPr lang="en-US" sz="4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3.70 Acres On Wadmalaw Island</a:t>
            </a:r>
            <a:endParaRPr lang="en-US" sz="4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338" y="762000"/>
            <a:ext cx="4407724" cy="3305793"/>
          </a:xfrm>
          <a:prstGeom prst="rect">
            <a:avLst/>
          </a:prstGeom>
          <a:ln w="12700" cap="sq">
            <a:solidFill>
              <a:schemeClr val="accent1">
                <a:lumMod val="50000"/>
              </a:schemeClr>
            </a:solidFill>
            <a:miter lim="800000"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2338" y="6132076"/>
            <a:ext cx="4407724" cy="2707123"/>
          </a:xfrm>
        </p:spPr>
        <p:txBody>
          <a:bodyPr anchor="ctr">
            <a:noAutofit/>
          </a:bodyPr>
          <a:lstStyle/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Enjoy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Peaceful Country Living with acres for your horses, dogs, and outdoor space for all to enjoy. </a:t>
            </a:r>
            <a:endParaRPr lang="en-US" sz="1200" dirty="0" smtClean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Manufactured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Home on permanent foundation. </a:t>
            </a:r>
            <a:endParaRPr lang="en-US" sz="1200" dirty="0" smtClean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Fenced-in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areas. </a:t>
            </a:r>
            <a:endParaRPr lang="en-US" sz="1200" dirty="0" smtClean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Spacious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Front Porch and Screened Back Porch. </a:t>
            </a:r>
            <a:endParaRPr lang="en-US" sz="1200" dirty="0" smtClean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Large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TWO Car Garage. </a:t>
            </a:r>
            <a:endParaRPr lang="en-US" sz="12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6533" y="9006478"/>
            <a:ext cx="787661" cy="80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Robyn Lane, </a:t>
            </a:r>
            <a:r>
              <a:rPr lang="en-US" sz="1600" b="1" dirty="0">
                <a:latin typeface="Cambria" panose="02040503050406030204" pitchFamily="18" charset="0"/>
              </a:rPr>
              <a:t>Realtor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843-222-5599</a:t>
            </a:r>
            <a:endParaRPr lang="en-US" sz="1200" dirty="0">
              <a:latin typeface="Cambria" panose="02040503050406030204" pitchFamily="18" charset="0"/>
            </a:endParaRPr>
          </a:p>
          <a:p>
            <a:pPr algn="ctr"/>
            <a:r>
              <a:rPr lang="en-US" sz="1200" dirty="0">
                <a:latin typeface="Cambria" panose="02040503050406030204" pitchFamily="18" charset="0"/>
                <a:hlinkClick r:id="rId4"/>
              </a:rPr>
              <a:t>robynlane01@icloud.com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ERA Wilder </a:t>
            </a:r>
            <a:r>
              <a:rPr lang="en-US" sz="900" dirty="0" smtClean="0">
                <a:latin typeface="Cambria" panose="02040503050406030204" pitchFamily="18" charset="0"/>
              </a:rPr>
              <a:t>Realty, 125-F </a:t>
            </a:r>
            <a:r>
              <a:rPr lang="en-US" sz="900" dirty="0" err="1">
                <a:latin typeface="Cambria" panose="02040503050406030204" pitchFamily="18" charset="0"/>
              </a:rPr>
              <a:t>Wappoo</a:t>
            </a:r>
            <a:r>
              <a:rPr lang="en-US" sz="900" dirty="0">
                <a:latin typeface="Cambria" panose="02040503050406030204" pitchFamily="18" charset="0"/>
              </a:rPr>
              <a:t> Creek </a:t>
            </a:r>
            <a:r>
              <a:rPr lang="en-US" sz="900" dirty="0" smtClean="0">
                <a:latin typeface="Cambria" panose="02040503050406030204" pitchFamily="18" charset="0"/>
              </a:rPr>
              <a:t>Dr, Charleston</a:t>
            </a:r>
            <a:r>
              <a:rPr lang="en-US" sz="900" dirty="0">
                <a:latin typeface="Cambria" panose="02040503050406030204" pitchFamily="18" charset="0"/>
              </a:rPr>
              <a:t>, SC </a:t>
            </a:r>
            <a:r>
              <a:rPr lang="en-US" sz="900" dirty="0" smtClean="0">
                <a:latin typeface="Cambria" panose="02040503050406030204" pitchFamily="18" charset="0"/>
              </a:rPr>
              <a:t>29412</a:t>
            </a:r>
            <a:endParaRPr lang="en-US" sz="900" dirty="0">
              <a:latin typeface="Cambria" panose="0204050305040603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422826"/>
            <a:ext cx="77724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6521 Foxfire </a:t>
            </a:r>
            <a:r>
              <a:rPr lang="en-US" sz="2800" b="1" dirty="0" smtClean="0">
                <a:solidFill>
                  <a:schemeClr val="tx2"/>
                </a:solidFill>
                <a:latin typeface="Cambria" panose="02040503050406030204" pitchFamily="18" charset="0"/>
              </a:rPr>
              <a:t>Rd</a:t>
            </a:r>
            <a:endParaRPr lang="en-US" sz="2800" b="1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pPr algn="ctr"/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Wadmalaw Island</a:t>
            </a:r>
          </a:p>
          <a:p>
            <a:pPr algn="ctr"/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Foxfire Farms</a:t>
            </a:r>
            <a:endParaRPr lang="en-US" sz="1800" b="1" dirty="0" smtClean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algn="ctr"/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MLS# 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1426881 – $177,400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200" y="1894669"/>
            <a:ext cx="1387272" cy="10404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200" y="3027339"/>
            <a:ext cx="1387272" cy="10404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200" y="762000"/>
            <a:ext cx="1387272" cy="10404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600" y="6132077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6132077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7722546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600" y="7722546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41252" y="9057106"/>
            <a:ext cx="703168" cy="70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-3657600" y="2581180"/>
            <a:ext cx="35884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EA2D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Price Reduced!</a:t>
            </a:r>
            <a:endParaRPr lang="en-US" sz="4000" b="1" i="1" cap="none" spc="0" dirty="0">
              <a:ln w="12700">
                <a:solidFill>
                  <a:schemeClr val="bg1"/>
                </a:solidFill>
                <a:prstDash val="solid"/>
              </a:ln>
              <a:solidFill>
                <a:srgbClr val="EA2D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1894669"/>
            <a:ext cx="1387272" cy="10404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3027339"/>
            <a:ext cx="1387272" cy="10404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762000"/>
            <a:ext cx="1387272" cy="10404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600" y="4541608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4541608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82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3.70 Acres On Wadmalaw Island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atp1313@gmail.com</cp:lastModifiedBy>
  <cp:revision>16</cp:revision>
  <dcterms:created xsi:type="dcterms:W3CDTF">2006-08-16T00:00:00Z</dcterms:created>
  <dcterms:modified xsi:type="dcterms:W3CDTF">2014-10-31T14:08:56Z</dcterms:modified>
</cp:coreProperties>
</file>