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EA2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2604" y="42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6"/>
            <a:ext cx="6606540" cy="21560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34990" y="402804"/>
            <a:ext cx="1748790" cy="85822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" y="402804"/>
            <a:ext cx="5116830" cy="85822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097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8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8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1" y="400474"/>
            <a:ext cx="2557066" cy="17043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3" y="400474"/>
            <a:ext cx="4344988" cy="8584566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1" y="2104814"/>
            <a:ext cx="2557066" cy="6880226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1"/>
            <a:ext cx="4663440" cy="831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6"/>
            <a:ext cx="4663440" cy="60350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7"/>
            <a:ext cx="4663440" cy="1180464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2"/>
            <a:ext cx="6995160" cy="6638079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8"/>
            <a:ext cx="24612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microsoft.com/office/2007/relationships/hdphoto" Target="../media/hdphoto1.wdp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9.jpeg"/><Relationship Id="rId5" Type="http://schemas.openxmlformats.org/officeDocument/2006/relationships/image" Target="../media/image3.jpg"/><Relationship Id="rId15" Type="http://schemas.openxmlformats.org/officeDocument/2006/relationships/image" Target="../media/image13.jpg"/><Relationship Id="rId10" Type="http://schemas.openxmlformats.org/officeDocument/2006/relationships/image" Target="../media/image8.jpeg"/><Relationship Id="rId4" Type="http://schemas.openxmlformats.org/officeDocument/2006/relationships/image" Target="../media/image2.gif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3"/>
                    </a14:imgEffect>
                  </a14:imgLayer>
                </a14:imgProps>
              </a:ext>
            </a:extLst>
          </a:blip>
          <a:srcRect/>
          <a:stretch>
            <a:fillRect l="-47000" r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38599" y="533400"/>
            <a:ext cx="3732315" cy="2120779"/>
          </a:xfrm>
          <a:noFill/>
        </p:spPr>
        <p:txBody>
          <a:bodyPr anchor="ctr">
            <a:noAutofit/>
          </a:bodyPr>
          <a:lstStyle/>
          <a:p>
            <a:r>
              <a:rPr 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row My Hands Up in the Air" panose="02000506000000020004" pitchFamily="2" charset="0"/>
              </a:rPr>
              <a:t>Commission increased to 3.5%</a:t>
            </a:r>
            <a:br>
              <a:rPr 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row My Hands Up in the Air" panose="02000506000000020004" pitchFamily="2" charset="0"/>
              </a:rPr>
            </a:br>
            <a:r>
              <a:rPr 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row My Hands Up in the Air" panose="02000506000000020004" pitchFamily="2" charset="0"/>
              </a:rPr>
              <a:t>for contract ratified </a:t>
            </a:r>
            <a:r>
              <a:rPr lang="en-US" sz="2400" b="1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row My Hands Up in the Air" panose="02000506000000020004" pitchFamily="2" charset="0"/>
              </a:rPr>
              <a:t>by 3/31  </a:t>
            </a:r>
            <a:br>
              <a:rPr 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row My Hands Up in the Air" panose="02000506000000020004" pitchFamily="2" charset="0"/>
              </a:rPr>
            </a:br>
            <a:br>
              <a:rPr 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row My Hands Up in the Air" panose="02000506000000020004" pitchFamily="2" charset="0"/>
              </a:rPr>
            </a:br>
            <a:r>
              <a:rPr 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row My Hands Up in the Air" panose="02000506000000020004" pitchFamily="2" charset="0"/>
              </a:rPr>
              <a:t>Paid only at closing.</a:t>
            </a:r>
            <a:endParaRPr lang="en-US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row My Hands Up in the Air" panose="02000506000000020004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06630" y="4946440"/>
            <a:ext cx="4114712" cy="4284277"/>
          </a:xfrm>
        </p:spPr>
        <p:txBody>
          <a:bodyPr anchor="ctr">
            <a:noAutofit/>
          </a:bodyPr>
          <a:lstStyle/>
          <a:p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Beautiful, immaculate townhome convenient to everything! Walk up the front stairs to a gracious front porch. Enter the large great room with high ceilings and a gas fireplace. Open floor plan allows entertaining with a big dining room and eat-in kitchen that leads to a screened back porch. From the back porch you can walk down to an enclosed backyard with a patio. That's where you will find the two car garage with its alley entryway. Upstairs you will find a big, bright master bedroom that is separated from the two secondary bedrooms by a hallway. Of course, it has its own bath with a walk-in shower. The two back bedrooms open to one another with double doors. It's gorgeous! We can't wait for you to see it!</a:t>
            </a:r>
            <a:endParaRPr lang="en-US" sz="1600" i="1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0157" y="9295525"/>
            <a:ext cx="787661" cy="360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-1485" y="9121914"/>
            <a:ext cx="7772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Jennifer LePage</a:t>
            </a:r>
            <a:br>
              <a:rPr lang="en-US" sz="1600" b="1" dirty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</a:br>
            <a:r>
              <a:rPr lang="en-US" sz="1200" dirty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(843) 478-2600 | LePageJ@bellsouth.net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www.jjlrealestate.com</a:t>
            </a:r>
          </a:p>
        </p:txBody>
      </p:sp>
      <p:sp>
        <p:nvSpPr>
          <p:cNvPr id="6" name="Rectangle 5"/>
          <p:cNvSpPr/>
          <p:nvPr/>
        </p:nvSpPr>
        <p:spPr>
          <a:xfrm>
            <a:off x="-1485" y="9827010"/>
            <a:ext cx="77724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dirty="0">
                <a:solidFill>
                  <a:schemeClr val="bg1"/>
                </a:solidFill>
                <a:latin typeface="Georgia" panose="02040502050405020303" pitchFamily="18" charset="0"/>
              </a:rPr>
              <a:t>AgentOwned Charleston Group | 902 Savannah Hwy | Charleston, SC 29407</a:t>
            </a:r>
          </a:p>
        </p:txBody>
      </p:sp>
      <p:sp>
        <p:nvSpPr>
          <p:cNvPr id="8" name="Rectangle 7"/>
          <p:cNvSpPr/>
          <p:nvPr/>
        </p:nvSpPr>
        <p:spPr>
          <a:xfrm rot="194890">
            <a:off x="4410127" y="6772589"/>
            <a:ext cx="3276600" cy="2131420"/>
          </a:xfrm>
          <a:prstGeom prst="rect">
            <a:avLst/>
          </a:prstGeom>
        </p:spPr>
        <p:txBody>
          <a:bodyPr wrap="square">
            <a:prstTxWarp prst="textCascadeDown">
              <a:avLst>
                <a:gd name="adj" fmla="val 80708"/>
              </a:avLst>
            </a:prstTxWarp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anose="02020502050506020301" pitchFamily="18" charset="0"/>
              </a:rPr>
              <a:t>Beresford Hall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anose="02020502050506020301" pitchFamily="18" charset="0"/>
              </a:rPr>
              <a:t>Charleston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anose="02020502050506020301" pitchFamily="18" charset="0"/>
              </a:rPr>
              <a:t>MLS# 17019455</a:t>
            </a:r>
          </a:p>
          <a:p>
            <a:pPr algn="ctr"/>
            <a:r>
              <a:rPr lang="en-US" sz="24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anose="02020502050506020301" pitchFamily="18" charset="0"/>
              </a:rPr>
              <a:t>Now $1,199,500</a:t>
            </a:r>
            <a:endParaRPr lang="en-US" sz="16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jan Pro" panose="02020502050506020301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57327" y="9160147"/>
            <a:ext cx="469777" cy="631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44" y="686497"/>
            <a:ext cx="3773219" cy="212077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44" y="2908998"/>
            <a:ext cx="1828800" cy="122004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663" y="2908998"/>
            <a:ext cx="1828800" cy="122004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96452" y="6298648"/>
            <a:ext cx="1828800" cy="1220896"/>
          </a:xfrm>
          <a:prstGeom prst="rect">
            <a:avLst/>
          </a:prstGeom>
          <a:ln w="12700" cap="sq">
            <a:noFill/>
            <a:miter lim="800000"/>
          </a:ln>
          <a:effectLst/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96452" y="7948709"/>
            <a:ext cx="1828800" cy="1222597"/>
          </a:xfrm>
          <a:prstGeom prst="rect">
            <a:avLst/>
          </a:prstGeom>
          <a:ln w="12700" cap="sq">
            <a:noFill/>
            <a:miter lim="800000"/>
          </a:ln>
          <a:effectLst/>
        </p:spPr>
      </p:pic>
      <p:sp>
        <p:nvSpPr>
          <p:cNvPr id="9" name="Rectangle 8"/>
          <p:cNvSpPr/>
          <p:nvPr/>
        </p:nvSpPr>
        <p:spPr>
          <a:xfrm>
            <a:off x="8534400" y="1953661"/>
            <a:ext cx="35095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Starbucks card to first 10 agents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44" y="4230769"/>
            <a:ext cx="1828799" cy="122004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663" y="4230769"/>
            <a:ext cx="1828799" cy="122004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44" y="5552540"/>
            <a:ext cx="1828799" cy="122004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65" r="4884"/>
          <a:stretch/>
        </p:blipFill>
        <p:spPr>
          <a:xfrm>
            <a:off x="2064663" y="5552539"/>
            <a:ext cx="1828800" cy="122004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44" y="6874312"/>
            <a:ext cx="3773218" cy="212077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-1484" y="0"/>
            <a:ext cx="77723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row My Hands Up in the Air" panose="02000506000000020004" pitchFamily="2" charset="0"/>
              </a:rPr>
              <a:t>Open House Sunday 12pm to 3pm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row My Hands Up in the Air" panose="020005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3445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</TotalTime>
  <Words>182</Words>
  <Application>Microsoft Office PowerPoint</Application>
  <PresentationFormat>Custom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Calibri</vt:lpstr>
      <vt:lpstr>Cambria</vt:lpstr>
      <vt:lpstr>Georgia</vt:lpstr>
      <vt:lpstr>Throw My Hands Up in the Air</vt:lpstr>
      <vt:lpstr>Times New Roman</vt:lpstr>
      <vt:lpstr>Trajan Pro</vt:lpstr>
      <vt:lpstr>Office Theme</vt:lpstr>
      <vt:lpstr>Commission increased to 3.5% for contract ratified by 3/31    Paid only at closing.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BEST DEAL ON JOHNS ISLAND!</dc:title>
  <dc:creator>CVH360</dc:creator>
  <cp:lastModifiedBy>A. Thomas Price</cp:lastModifiedBy>
  <cp:revision>55</cp:revision>
  <dcterms:created xsi:type="dcterms:W3CDTF">2006-08-16T00:00:00Z</dcterms:created>
  <dcterms:modified xsi:type="dcterms:W3CDTF">2018-03-16T14:33:24Z</dcterms:modified>
</cp:coreProperties>
</file>