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2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1560" y="-327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eg"/><Relationship Id="rId4" Type="http://schemas.openxmlformats.org/officeDocument/2006/relationships/image" Target="../media/image2.gif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"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599" y="533400"/>
            <a:ext cx="3732315" cy="2120779"/>
          </a:xfrm>
          <a:noFill/>
        </p:spPr>
        <p:txBody>
          <a:bodyPr anchor="ctr">
            <a:no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anose="02000506000000020004" pitchFamily="2" charset="0"/>
              </a:rPr>
              <a:t>Commission increased to 3.5%</a:t>
            </a:r>
            <a:b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anose="02000506000000020004" pitchFamily="2" charset="0"/>
              </a:rPr>
            </a:b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anose="02000506000000020004" pitchFamily="2" charset="0"/>
              </a:rPr>
              <a:t>for contract ratified by 12/31.  </a:t>
            </a:r>
            <a:b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anose="02000506000000020004" pitchFamily="2" charset="0"/>
              </a:rPr>
            </a:br>
            <a:b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anose="02000506000000020004" pitchFamily="2" charset="0"/>
              </a:rPr>
            </a:b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anose="02000506000000020004" pitchFamily="2" charset="0"/>
              </a:rPr>
              <a:t>Paid only at closing.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row My Hands Up in the Air" panose="02000506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06630" y="4946440"/>
            <a:ext cx="4114712" cy="4284277"/>
          </a:xfrm>
        </p:spPr>
        <p:txBody>
          <a:bodyPr anchor="ctr">
            <a:no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Beautiful, immaculate townhome convenient to everything! Walk up the front stairs to a gracious front porch. Enter the large great room with high ceilings and a gas fireplace. Open floor plan allows entertaining with a big dining room and eat-in kitchen that leads to a screened back porch. From the back porch you can walk down to an enclosed backyard with a patio. That's where you will find the two car garage with its alley entryway. Upstairs you will find a big, bright master bedroom that is separated from the two secondary bedrooms by a hallway. Of course, it has its own bath with a walk-in shower. The two back bedrooms open to one another with double doors. It's gorgeous! We can't wait for you to see it!</a:t>
            </a:r>
            <a:endParaRPr lang="en-US" sz="1600" i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157" y="9295525"/>
            <a:ext cx="787661" cy="36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485" y="9121914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Jennifer LePage</a:t>
            </a:r>
            <a:br>
              <a:rPr lang="en-US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(843) 478-2600 | LePageJ@bellsouth.net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www.jjlrealestate.com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-1485" y="9827010"/>
            <a:ext cx="7772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Georgia" panose="02040502050405020303" pitchFamily="18" charset="0"/>
              </a:rPr>
              <a:t>AgentOwned Charleston Group | 902 Savannah Hwy | Charleston, SC 29407</a:t>
            </a:r>
          </a:p>
        </p:txBody>
      </p:sp>
      <p:sp>
        <p:nvSpPr>
          <p:cNvPr id="8" name="Rectangle 7"/>
          <p:cNvSpPr/>
          <p:nvPr/>
        </p:nvSpPr>
        <p:spPr>
          <a:xfrm rot="194890">
            <a:off x="4410127" y="6772589"/>
            <a:ext cx="3276600" cy="2131420"/>
          </a:xfrm>
          <a:prstGeom prst="rect">
            <a:avLst/>
          </a:prstGeom>
        </p:spPr>
        <p:txBody>
          <a:bodyPr wrap="square">
            <a:prstTxWarp prst="textCascadeDown">
              <a:avLst>
                <a:gd name="adj" fmla="val 80708"/>
              </a:avLst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Beresford Hall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Charleston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MLS# 17019455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Now $1,275,000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7327" y="9160147"/>
            <a:ext cx="469777" cy="63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4" y="686497"/>
            <a:ext cx="3773219" cy="212077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4" y="2908998"/>
            <a:ext cx="1828800" cy="12200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63" y="2908998"/>
            <a:ext cx="1828800" cy="12200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6452" y="6298648"/>
            <a:ext cx="1828800" cy="1220896"/>
          </a:xfrm>
          <a:prstGeom prst="rect">
            <a:avLst/>
          </a:prstGeom>
          <a:ln w="12700" cap="sq">
            <a:noFill/>
            <a:miter lim="800000"/>
          </a:ln>
          <a:effectLst/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6452" y="7948709"/>
            <a:ext cx="1828800" cy="1222597"/>
          </a:xfrm>
          <a:prstGeom prst="rect">
            <a:avLst/>
          </a:prstGeom>
          <a:ln w="12700" cap="sq">
            <a:noFill/>
            <a:miter lim="800000"/>
          </a:ln>
          <a:effectLst/>
        </p:spPr>
      </p:pic>
      <p:sp>
        <p:nvSpPr>
          <p:cNvPr id="9" name="Rectangle 8"/>
          <p:cNvSpPr/>
          <p:nvPr/>
        </p:nvSpPr>
        <p:spPr>
          <a:xfrm>
            <a:off x="8534400" y="1953661"/>
            <a:ext cx="3509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Starbucks card to first 10 agents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4" y="4230769"/>
            <a:ext cx="1828799" cy="12200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63" y="4230769"/>
            <a:ext cx="1828799" cy="12200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4" y="5552540"/>
            <a:ext cx="1828799" cy="12200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5" r="4884"/>
          <a:stretch/>
        </p:blipFill>
        <p:spPr>
          <a:xfrm>
            <a:off x="2064663" y="5552539"/>
            <a:ext cx="1828800" cy="12200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4" y="6874312"/>
            <a:ext cx="3773218" cy="21207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-1484" y="0"/>
            <a:ext cx="7772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anose="02000506000000020004" pitchFamily="2" charset="0"/>
              </a:rPr>
              <a:t>Bonus Commission Opportunity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row My Hands Up in the Air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344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179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Cambria</vt:lpstr>
      <vt:lpstr>Georgia</vt:lpstr>
      <vt:lpstr>Throw My Hands Up in the Air</vt:lpstr>
      <vt:lpstr>Times New Roman</vt:lpstr>
      <vt:lpstr>Trajan Pro</vt:lpstr>
      <vt:lpstr>Office Theme</vt:lpstr>
      <vt:lpstr>Commission increased to 3.5% for contract ratified by 12/31.    Paid only at closing.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DEAL ON JOHNS ISLAND!</dc:title>
  <dc:creator>CVH360</dc:creator>
  <cp:lastModifiedBy>A. Thomas Price</cp:lastModifiedBy>
  <cp:revision>52</cp:revision>
  <dcterms:created xsi:type="dcterms:W3CDTF">2006-08-16T00:00:00Z</dcterms:created>
  <dcterms:modified xsi:type="dcterms:W3CDTF">2017-11-29T17:05:26Z</dcterms:modified>
</cp:coreProperties>
</file>