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944" y="33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896890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10204" y="630220"/>
            <a:ext cx="7351988" cy="1953780"/>
          </a:xfrm>
        </p:spPr>
        <p:txBody>
          <a:bodyPr anchor="t">
            <a:noAutofit/>
          </a:bodyPr>
          <a:lstStyle/>
          <a:p>
            <a:pPr algn="l"/>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656 Coleman Boulevard 304</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Six Fifty Six Coleman</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17011591</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$515,000</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3½  Baths | 2,151 sf</a:t>
            </a:r>
            <a:endParaRPr lang="en-US" sz="12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05103" y="3844911"/>
            <a:ext cx="7562192" cy="3874360"/>
          </a:xfrm>
        </p:spPr>
        <p:txBody>
          <a:bodyPr anchor="ctr">
            <a:noAutofit/>
          </a:bodyPr>
          <a:lstStyle/>
          <a:p>
            <a:r>
              <a:rPr lang="en-US" sz="1800" dirty="0">
                <a:solidFill>
                  <a:schemeClr val="tx1"/>
                </a:solidFill>
                <a:latin typeface="Georgia" panose="02040502050405020303" pitchFamily="18" charset="0"/>
                <a:cs typeface="Microsoft Sans Serif" panose="020B0604020202020204" pitchFamily="34" charset="0"/>
              </a:rPr>
              <a:t>Luxury townhome in the heart of Mount Pleasant within walking distance to Shem Creek, restaurants, retail shops, area entertainment and the Mount Pleasant Farmer's Market. Just a 5 minute drive to downtown Charleston or a short bike ride to Sullivan's Island. </a:t>
            </a:r>
          </a:p>
          <a:p>
            <a:endParaRPr lang="en-US" sz="1800" dirty="0">
              <a:solidFill>
                <a:schemeClr val="tx1"/>
              </a:solidFill>
              <a:latin typeface="Georgia" panose="02040502050405020303" pitchFamily="18" charset="0"/>
              <a:cs typeface="Microsoft Sans Serif" panose="020B0604020202020204" pitchFamily="34" charset="0"/>
            </a:endParaRPr>
          </a:p>
          <a:p>
            <a:r>
              <a:rPr lang="en-US" sz="1800" dirty="0">
                <a:solidFill>
                  <a:schemeClr val="tx1"/>
                </a:solidFill>
                <a:latin typeface="Georgia" panose="02040502050405020303" pitchFamily="18" charset="0"/>
                <a:cs typeface="Microsoft Sans Serif" panose="020B0604020202020204" pitchFamily="34" charset="0"/>
              </a:rPr>
              <a:t>This 3 story townhome features stainless steel appliances, granite countertops in the kitchen, extra large kitchen island, 42'' cabinets, ceramic tile floors in the baths and entryway, hardwood floors in the main living area, large 2 car garage, covered porch and patio. There is an elevator shaft in place that currently serves as extra closet space. </a:t>
            </a:r>
          </a:p>
          <a:p>
            <a:endParaRPr lang="en-US" sz="1800" dirty="0">
              <a:solidFill>
                <a:schemeClr val="tx1"/>
              </a:solidFill>
              <a:latin typeface="Georgia" panose="02040502050405020303" pitchFamily="18" charset="0"/>
              <a:cs typeface="Microsoft Sans Serif" panose="020B0604020202020204" pitchFamily="34" charset="0"/>
            </a:endParaRPr>
          </a:p>
          <a:p>
            <a:r>
              <a:rPr lang="en-US" sz="1800" b="1" i="1" dirty="0">
                <a:solidFill>
                  <a:schemeClr val="tx1"/>
                </a:solidFill>
                <a:latin typeface="Georgia" panose="02040502050405020303" pitchFamily="18" charset="0"/>
                <a:cs typeface="Microsoft Sans Serif" panose="020B0604020202020204" pitchFamily="34" charset="0"/>
              </a:rPr>
              <a:t>This is a must see! Schedule an appointment today!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694256" y="531634"/>
            <a:ext cx="2867937" cy="215095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4570700" y="8972694"/>
            <a:ext cx="3201699" cy="707886"/>
          </a:xfrm>
          <a:prstGeom prst="rect">
            <a:avLst/>
          </a:prstGeom>
        </p:spPr>
        <p:txBody>
          <a:bodyPr wrap="square">
            <a:spAutoFit/>
          </a:bodyPr>
          <a:lstStyle/>
          <a:p>
            <a:pPr algn="r"/>
            <a:r>
              <a:rPr lang="en-US" sz="1600" b="1" dirty="0">
                <a:latin typeface="Georgia" panose="02040502050405020303" pitchFamily="18" charset="0"/>
                <a:cs typeface="Microsoft Sans Serif" panose="020B0604020202020204" pitchFamily="34" charset="0"/>
              </a:rPr>
              <a:t>Michelle Wood</a:t>
            </a:r>
          </a:p>
          <a:p>
            <a:pPr algn="r"/>
            <a:r>
              <a:rPr lang="en-US" sz="1200" dirty="0">
                <a:latin typeface="Georgia" panose="02040502050405020303" pitchFamily="18" charset="0"/>
                <a:cs typeface="Microsoft Sans Serif" panose="020B0604020202020204" pitchFamily="34" charset="0"/>
              </a:rPr>
              <a:t>(843) 410-3691</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michelle.wood@agentownedrealty.com</a:t>
            </a:r>
          </a:p>
        </p:txBody>
      </p:sp>
      <p:sp>
        <p:nvSpPr>
          <p:cNvPr id="9" name="Rectangle 8"/>
          <p:cNvSpPr/>
          <p:nvPr/>
        </p:nvSpPr>
        <p:spPr>
          <a:xfrm>
            <a:off x="-1"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210205" y="-46166"/>
            <a:ext cx="7351987" cy="523220"/>
          </a:xfrm>
          <a:prstGeom prst="rect">
            <a:avLst/>
          </a:prstGeom>
        </p:spPr>
        <p:txBody>
          <a:bodyPr wrap="square" anchor="ctr">
            <a:spAutoFit/>
          </a:bodyPr>
          <a:lstStyle/>
          <a:p>
            <a:pPr algn="ctr"/>
            <a:r>
              <a:rPr lang="en-US" sz="2800" i="1" dirty="0">
                <a:solidFill>
                  <a:srgbClr val="FFFF00"/>
                </a:solidFill>
                <a:effectLst>
                  <a:outerShdw blurRad="38100" dist="38100" dir="2700000" algn="tl">
                    <a:srgbClr val="000000">
                      <a:alpha val="43137"/>
                    </a:srgbClr>
                  </a:outerShdw>
                </a:effectLst>
                <a:latin typeface="Georgia" panose="02040502050405020303" pitchFamily="18" charset="0"/>
              </a:rPr>
              <a:t>Location, Location, Location!</a:t>
            </a:r>
            <a:endParaRPr lang="en-US" sz="2800" b="1" i="1" dirty="0">
              <a:solidFill>
                <a:schemeClr val="bg1"/>
              </a:solidFill>
              <a:effectLst>
                <a:outerShdw blurRad="38100" dist="38100" dir="2700000" algn="tl">
                  <a:srgbClr val="000000">
                    <a:alpha val="43137"/>
                  </a:srgbClr>
                </a:outerShdw>
              </a:effectLst>
              <a:latin typeface="Georgia" panose="02040502050405020303" pitchFamily="18" charset="0"/>
            </a:endParaRPr>
          </a:p>
        </p:txBody>
      </p:sp>
      <p:pic>
        <p:nvPicPr>
          <p:cNvPr id="23"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191066" y="281178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685750" y="281178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700637" y="2811780"/>
            <a:ext cx="1377506" cy="103312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0207" y="2811780"/>
            <a:ext cx="1377506" cy="103312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2" name="Rectangle 21"/>
          <p:cNvSpPr/>
          <p:nvPr/>
        </p:nvSpPr>
        <p:spPr>
          <a:xfrm>
            <a:off x="-4581335" y="-587417"/>
            <a:ext cx="7772399" cy="584775"/>
          </a:xfrm>
          <a:prstGeom prst="rect">
            <a:avLst/>
          </a:prstGeom>
        </p:spPr>
        <p:txBody>
          <a:bodyPr wrap="square" anchor="ctr">
            <a:spAutoFit/>
          </a:bodyPr>
          <a:lstStyle/>
          <a:p>
            <a:pPr algn="ctr"/>
            <a:r>
              <a:rPr lang="en-US" sz="3200" i="1" dirty="0">
                <a:solidFill>
                  <a:srgbClr val="00B0F0"/>
                </a:solidFill>
                <a:effectLst>
                  <a:outerShdw blurRad="38100" dist="38100" dir="2700000" algn="tl">
                    <a:srgbClr val="000000">
                      <a:alpha val="43137"/>
                    </a:srgbClr>
                  </a:outerShdw>
                </a:effectLst>
                <a:latin typeface="Gabriola" panose="04040605051002020D02" pitchFamily="82" charset="0"/>
              </a:rPr>
              <a:t>Guess Who's Coming to Town? No, Not Santa… It's Volvo!</a:t>
            </a:r>
            <a:endParaRPr lang="en-US" sz="3200" b="1" i="1" dirty="0">
              <a:solidFill>
                <a:srgbClr val="00B0F0"/>
              </a:solidFill>
              <a:effectLst>
                <a:outerShdw blurRad="38100" dist="38100" dir="2700000" algn="tl">
                  <a:srgbClr val="000000">
                    <a:alpha val="43137"/>
                  </a:srgbClr>
                </a:outerShdw>
              </a:effectLst>
              <a:latin typeface="Gabriola" panose="04040605051002020D02" pitchFamily="82" charset="0"/>
            </a:endParaRPr>
          </a:p>
        </p:txBody>
      </p:sp>
      <p:pic>
        <p:nvPicPr>
          <p:cNvPr id="35"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180433" y="281178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684687" y="772246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193193" y="7722531"/>
            <a:ext cx="1377507"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701700" y="7722460"/>
            <a:ext cx="1377505" cy="103312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10207" y="7722460"/>
            <a:ext cx="1377505" cy="103312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0"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180433" y="7722460"/>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173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656 Coleman Boulevard 304 Six Fifty Six Coleman Mount Pleasant, SC 29464 MLS# 17011591 $515,000  3 Bedrooms | 3½  Baths | 2,151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2017-05-10T17:08:54Z</dcterms:modified>
</cp:coreProperties>
</file>