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hyperlink" Target="https://michellewood.agentowned.com/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52400" y="641493"/>
            <a:ext cx="3493294" cy="4572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Seller Now Offering $7,500 Towards Buyers' Concessions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79073"/>
            <a:ext cx="8229600" cy="3064659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Seller now offering $7,500 towards buyers concessions. Use it to buy down a lower interest rate, for your closing costs, flooring, painting or other upgrades. Exceptional Opportunity at The Residences of Six Fifty Six Coleman Boulevard! Priced at $160,000 less than the best available comparable property in the neighborhood, this home offers incredible potential for the buyer who wants to create their dream space. Located in the sought-after Coleman Boulevard District, this property presents a rare chance to personalize and renovate to your heart's desire. Whether you're looking to update the kitchen, modernize the bathrooms, or transform the screened porch to a sunroom, this home provides the perfect canvas.</a:t>
            </a:r>
          </a:p>
          <a:p>
            <a:r>
              <a:rPr lang="en-US" sz="10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With 4 bedrooms and 3.5 bathrooms this corner unit is filled with natural light, thanks to an abundance of windows that create a bright and airy atmosphere throughout. The home features two separate entrances-one leading to the foyer and garage and the other to the fourth bedroom, which includes an en-suite bath, making it ideal as an office or private guest suite. With an elevator that services all three floors, this condo ensures easy accessibility and comfort.</a:t>
            </a:r>
          </a:p>
          <a:p>
            <a:r>
              <a:rPr lang="en-US" sz="10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Inside, you'll find an open floor plan that includes crown molding throughout. The custom stone wall with an electric fireplace serves as a stunning focal point, complemented by built-in cabinets, reclaimed wood counter tops, and custom shelves from Encore Reclaimed Lumber and Millwork.</a:t>
            </a:r>
          </a:p>
          <a:p>
            <a:r>
              <a:rPr lang="en-US" sz="10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generous sized primary bedroom suite has a walk in closet, separate shower and jacuzzi tub. There are 2 additional bedrooms on the 3rd floor with a full bath and laundry room.</a:t>
            </a:r>
          </a:p>
          <a:p>
            <a:r>
              <a:rPr lang="en-US" sz="10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As one of only two units with dual entrances and the only 1 with a locked outdoor owner's closet for additional storage, this condo also includes a 2-car garage, offering both privacy and convenience. The competitive price means you'll have the flexibility to add your own updates and upgrades, all while enjoying the benefits of a prime location! Don't miss an opportunity to invest in your future with a property that can be tailored to your taste and needs. </a:t>
            </a:r>
            <a:r>
              <a:rPr lang="en-US" sz="100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Schedule your showing today and envision the home of your dreams!</a:t>
            </a:r>
            <a:endParaRPr lang="en-US" sz="1000" dirty="0">
              <a:solidFill>
                <a:schemeClr val="tx1"/>
              </a:solidFill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36981" y="641493"/>
            <a:ext cx="1824466" cy="121631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52734" y="641493"/>
            <a:ext cx="1824466" cy="121631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9128935"/>
            <a:ext cx="2772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Preferred Group</a:t>
            </a:r>
          </a:p>
          <a:p>
            <a:pPr algn="ctr"/>
            <a:r>
              <a:rPr lang="en-US" sz="12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824 Johnnie Dodds Blvd</a:t>
            </a:r>
          </a:p>
          <a:p>
            <a:pPr algn="ctr"/>
            <a:r>
              <a:rPr lang="en-US" sz="12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2400" y="9128935"/>
            <a:ext cx="277722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Michelle Wood</a:t>
            </a:r>
          </a:p>
          <a:p>
            <a:pPr algn="ctr"/>
            <a:r>
              <a:rPr lang="en-US" sz="1100" dirty="0">
                <a:latin typeface="Avenir Next LT Pro Light" panose="020B0304020202020204" pitchFamily="34" charset="0"/>
              </a:rPr>
              <a:t>843-410-3691</a:t>
            </a:r>
          </a:p>
          <a:p>
            <a:pPr algn="ctr"/>
            <a:r>
              <a:rPr lang="en-US" sz="1100" dirty="0">
                <a:latin typeface="Avenir Next LT Pro Light" panose="020B0304020202020204" pitchFamily="34" charset="0"/>
              </a:rPr>
              <a:t>michelle.wood@agentownedrealty.com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83108" y="9559822"/>
            <a:ext cx="20633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michellewood.agentowned.com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6384" y="9128935"/>
            <a:ext cx="1021651" cy="467808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38168" y="3998765"/>
            <a:ext cx="1822092" cy="1214728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38168" y="2319338"/>
            <a:ext cx="1824466" cy="121631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98696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656 Coleman Boulevard 405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Six Fifty Six Coleman · Mount Pleasant, SC 29464 · MLS# 24030773 · $990,000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2F8E10EE-E2D3-7FDE-86B5-4E2707879D46}"/>
              </a:ext>
            </a:extLst>
          </p:cNvPr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55108" y="3998765"/>
            <a:ext cx="1822092" cy="1214728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1F851E48-03B6-7ABC-4756-4E2BF4B97B6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52735" y="2317432"/>
            <a:ext cx="1824465" cy="1220123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449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656 Coleman Boulevard 405 Six Fifty Six Coleman · Mount Pleasant, SC 29464 · MLS# 24030773 · $990,000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116</cp:revision>
  <dcterms:created xsi:type="dcterms:W3CDTF">2006-08-16T00:00:00Z</dcterms:created>
  <dcterms:modified xsi:type="dcterms:W3CDTF">2025-02-25T16:56:11Z</dcterms:modified>
</cp:coreProperties>
</file>