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968"/>
    <a:srgbClr val="086535"/>
    <a:srgbClr val="DC3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4" autoAdjust="0"/>
    <p:restoredTop sz="94660"/>
  </p:normalViewPr>
  <p:slideViewPr>
    <p:cSldViewPr>
      <p:cViewPr>
        <p:scale>
          <a:sx n="100" d="100"/>
          <a:sy n="100" d="100"/>
        </p:scale>
        <p:origin x="114" y="10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9/8/2016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openxmlformats.org/officeDocument/2006/relationships/image" Target="../media/image12.jpeg"/><Relationship Id="rId3" Type="http://schemas.openxmlformats.org/officeDocument/2006/relationships/image" Target="../media/image2.jpg"/><Relationship Id="rId21" Type="http://schemas.openxmlformats.org/officeDocument/2006/relationships/image" Target="../media/image15.jpeg"/><Relationship Id="rId7" Type="http://schemas.openxmlformats.org/officeDocument/2006/relationships/image" Target="../media/image6.png"/><Relationship Id="rId12" Type="http://schemas.microsoft.com/office/2007/relationships/hdphoto" Target="../media/hdphoto3.wdp"/><Relationship Id="rId17" Type="http://schemas.openxmlformats.org/officeDocument/2006/relationships/image" Target="../media/image11.jpeg"/><Relationship Id="rId2" Type="http://schemas.openxmlformats.org/officeDocument/2006/relationships/image" Target="../media/image1.jpg"/><Relationship Id="rId16" Type="http://schemas.microsoft.com/office/2007/relationships/hdphoto" Target="../media/hdphoto5.wdp"/><Relationship Id="rId20"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0.png"/><Relationship Id="rId23" Type="http://schemas.openxmlformats.org/officeDocument/2006/relationships/image" Target="../media/image17.jpeg"/><Relationship Id="rId10" Type="http://schemas.microsoft.com/office/2007/relationships/hdphoto" Target="../media/hdphoto2.wdp"/><Relationship Id="rId19" Type="http://schemas.openxmlformats.org/officeDocument/2006/relationships/image" Target="../media/image13.jpeg"/><Relationship Id="rId4" Type="http://schemas.openxmlformats.org/officeDocument/2006/relationships/image" Target="../media/image3.jpeg"/><Relationship Id="rId9" Type="http://schemas.openxmlformats.org/officeDocument/2006/relationships/image" Target="../media/image7.png"/><Relationship Id="rId14" Type="http://schemas.microsoft.com/office/2007/relationships/hdphoto" Target="../media/hdphoto4.wdp"/><Relationship Id="rId2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8915400"/>
            <a:ext cx="7772400" cy="1143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 y="762000"/>
            <a:ext cx="3276599" cy="3104077"/>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938" y="1152811"/>
            <a:ext cx="3135891" cy="4181189"/>
          </a:xfrm>
          <a:prstGeom prst="rect">
            <a:avLst/>
          </a:prstGeom>
          <a:ln>
            <a:solidFill>
              <a:schemeClr val="bg1"/>
            </a:solidFill>
          </a:ln>
        </p:spPr>
      </p:pic>
      <p:sp>
        <p:nvSpPr>
          <p:cNvPr id="3" name="Subtitle 2"/>
          <p:cNvSpPr>
            <a:spLocks noGrp="1"/>
          </p:cNvSpPr>
          <p:nvPr>
            <p:ph type="subTitle" idx="1"/>
          </p:nvPr>
        </p:nvSpPr>
        <p:spPr>
          <a:xfrm>
            <a:off x="-6317" y="6195774"/>
            <a:ext cx="7772400" cy="1869182"/>
          </a:xfrm>
        </p:spPr>
        <p:txBody>
          <a:bodyPr numCol="1" anchor="ctr">
            <a:noAutofit/>
          </a:bodyPr>
          <a:lstStyle/>
          <a:p>
            <a:r>
              <a:rPr lang="en-US" sz="1400" dirty="0">
                <a:solidFill>
                  <a:schemeClr val="tx1">
                    <a:lumMod val="95000"/>
                    <a:lumOff val="5000"/>
                  </a:schemeClr>
                </a:solidFill>
                <a:latin typeface="Microsoft Sans Serif" panose="020B0604020202020204" pitchFamily="34" charset="0"/>
                <a:cs typeface="Microsoft Sans Serif" panose="020B0604020202020204" pitchFamily="34" charset="0"/>
              </a:rPr>
              <a:t>This property is move-in-ready! IT'S LIKE NEW - townhouse style condominium with all the upgrades in the Six Fifty Six Coleman Plaza. Granite in Kitchen and Baths, Hardwood floors, 10 foot ceilings, beautiful crown molding are just several features of this Mount Pleasant Beauty. There is ample closet space in the bedrooms and hallways that will allow for storage. Equipped with a 2 car garage with built-in cabinetry and a utility sink. This home boasts Stainless Steel appliances &amp; a Washer and Dryer - all less than 3 years old. You can not beat the location either... it's close To Sullivan's Island, Isle of Palms, Old Village and Downtown Charleston. Also just a short walk to shopping, groceries &amp; Shem Creek's amenities. Easy access to I-526.</a:t>
            </a:r>
          </a:p>
        </p:txBody>
      </p:sp>
      <p:sp>
        <p:nvSpPr>
          <p:cNvPr id="11" name="Rectangle 10"/>
          <p:cNvSpPr/>
          <p:nvPr/>
        </p:nvSpPr>
        <p:spPr>
          <a:xfrm>
            <a:off x="-6317" y="5334000"/>
            <a:ext cx="7772400" cy="861774"/>
          </a:xfrm>
          <a:prstGeom prst="rect">
            <a:avLst/>
          </a:prstGeom>
        </p:spPr>
        <p:txBody>
          <a:bodyPr wrap="square">
            <a:spAutoFit/>
          </a:bodyPr>
          <a:lstStyle/>
          <a:p>
            <a:pPr algn="ctr"/>
            <a:r>
              <a:rPr lang="en-US" b="1" dirty="0">
                <a:solidFill>
                  <a:srgbClr val="215968"/>
                </a:solidFill>
                <a:latin typeface="Microsoft Sans Serif" panose="020B0604020202020204" pitchFamily="34" charset="0"/>
                <a:cs typeface="Microsoft Sans Serif" panose="020B0604020202020204" pitchFamily="34" charset="0"/>
              </a:rPr>
              <a:t>656 Coleman Boulevard #901</a:t>
            </a:r>
          </a:p>
          <a:p>
            <a:pPr algn="ctr"/>
            <a:r>
              <a:rPr lang="en-US" sz="1600" dirty="0">
                <a:solidFill>
                  <a:srgbClr val="215968"/>
                </a:solidFill>
                <a:latin typeface="Microsoft Sans Serif" panose="020B0604020202020204" pitchFamily="34" charset="0"/>
                <a:cs typeface="Microsoft Sans Serif" panose="020B0604020202020204" pitchFamily="34" charset="0"/>
              </a:rPr>
              <a:t>Six Fifty Six Coleman :: Mount Pleasant, SC 29464 :: MLS# 16022749 :: $3,000/</a:t>
            </a:r>
            <a:r>
              <a:rPr lang="en-US" sz="1600" dirty="0" err="1">
                <a:solidFill>
                  <a:srgbClr val="215968"/>
                </a:solidFill>
                <a:latin typeface="Microsoft Sans Serif" panose="020B0604020202020204" pitchFamily="34" charset="0"/>
                <a:cs typeface="Microsoft Sans Serif" panose="020B0604020202020204" pitchFamily="34" charset="0"/>
              </a:rPr>
              <a:t>mo</a:t>
            </a:r>
            <a:endParaRPr lang="en-US" sz="1600" dirty="0">
              <a:solidFill>
                <a:srgbClr val="215968"/>
              </a:solidFill>
              <a:latin typeface="Microsoft Sans Serif" panose="020B0604020202020204" pitchFamily="34" charset="0"/>
              <a:cs typeface="Microsoft Sans Serif" panose="020B0604020202020204" pitchFamily="34" charset="0"/>
            </a:endParaRPr>
          </a:p>
          <a:p>
            <a:pPr algn="ctr"/>
            <a:r>
              <a:rPr lang="en-US" sz="1400" dirty="0">
                <a:solidFill>
                  <a:srgbClr val="215968"/>
                </a:solidFill>
                <a:latin typeface="Microsoft Sans Serif" panose="020B0604020202020204" pitchFamily="34" charset="0"/>
                <a:cs typeface="Microsoft Sans Serif" panose="020B0604020202020204" pitchFamily="34" charset="0"/>
              </a:rPr>
              <a:t>2,414sf :: 3 Bedrooms :: 3½  Baths</a:t>
            </a:r>
            <a:endParaRPr lang="en-US" sz="1400" dirty="0">
              <a:solidFill>
                <a:srgbClr val="215968"/>
              </a:solidFill>
            </a:endParaRPr>
          </a:p>
        </p:txBody>
      </p:sp>
      <p:sp>
        <p:nvSpPr>
          <p:cNvPr id="14" name="Rectangle 13"/>
          <p:cNvSpPr/>
          <p:nvPr/>
        </p:nvSpPr>
        <p:spPr>
          <a:xfrm>
            <a:off x="4897271" y="9204410"/>
            <a:ext cx="2875129" cy="738664"/>
          </a:xfrm>
          <a:prstGeom prst="rect">
            <a:avLst/>
          </a:prstGeom>
        </p:spPr>
        <p:txBody>
          <a:bodyPr wrap="square">
            <a:spAutoFit/>
          </a:bodyPr>
          <a:lstStyle/>
          <a:p>
            <a:pPr algn="r"/>
            <a:r>
              <a:rPr lang="en-US" sz="1050" dirty="0">
                <a:solidFill>
                  <a:schemeClr val="accent5">
                    <a:lumMod val="50000"/>
                  </a:schemeClr>
                </a:solidFill>
                <a:latin typeface="Microsoft Sans Serif" panose="020B0604020202020204" pitchFamily="34" charset="0"/>
                <a:cs typeface="Microsoft Sans Serif" panose="020B0604020202020204" pitchFamily="34" charset="0"/>
              </a:rPr>
              <a:t>Charleston Real Estate Group. LLC</a:t>
            </a:r>
          </a:p>
          <a:p>
            <a:pPr algn="r"/>
            <a:r>
              <a:rPr lang="en-US" sz="1050" dirty="0">
                <a:solidFill>
                  <a:schemeClr val="accent5">
                    <a:lumMod val="50000"/>
                  </a:schemeClr>
                </a:solidFill>
                <a:latin typeface="Microsoft Sans Serif" panose="020B0604020202020204" pitchFamily="34" charset="0"/>
                <a:cs typeface="Microsoft Sans Serif" panose="020B0604020202020204" pitchFamily="34" charset="0"/>
              </a:rPr>
              <a:t>792 Folly Rd. C1</a:t>
            </a:r>
          </a:p>
          <a:p>
            <a:pPr algn="r"/>
            <a:r>
              <a:rPr lang="en-US" sz="1050" dirty="0">
                <a:solidFill>
                  <a:schemeClr val="accent5">
                    <a:lumMod val="50000"/>
                  </a:schemeClr>
                </a:solidFill>
                <a:latin typeface="Microsoft Sans Serif" panose="020B0604020202020204" pitchFamily="34" charset="0"/>
                <a:cs typeface="Microsoft Sans Serif" panose="020B0604020202020204" pitchFamily="34" charset="0"/>
              </a:rPr>
              <a:t>Charleston, SC 29412</a:t>
            </a:r>
          </a:p>
          <a:p>
            <a:pPr algn="r"/>
            <a:r>
              <a:rPr lang="en-US" sz="1050" dirty="0">
                <a:solidFill>
                  <a:schemeClr val="accent5">
                    <a:lumMod val="50000"/>
                  </a:schemeClr>
                </a:solidFill>
                <a:latin typeface="Microsoft Sans Serif" panose="020B0604020202020204" pitchFamily="34" charset="0"/>
                <a:cs typeface="Microsoft Sans Serif" panose="020B0604020202020204" pitchFamily="34" charset="0"/>
              </a:rPr>
              <a:t>www.charlestonrealestategroup.com</a:t>
            </a:r>
          </a:p>
        </p:txBody>
      </p:sp>
      <p:sp>
        <p:nvSpPr>
          <p:cNvPr id="12" name="Rectangle 11"/>
          <p:cNvSpPr/>
          <p:nvPr/>
        </p:nvSpPr>
        <p:spPr>
          <a:xfrm>
            <a:off x="5874" y="9219799"/>
            <a:ext cx="2869255" cy="707886"/>
          </a:xfrm>
          <a:prstGeom prst="rect">
            <a:avLst/>
          </a:prstGeom>
        </p:spPr>
        <p:txBody>
          <a:bodyPr wrap="square">
            <a:spAutoFit/>
          </a:bodyPr>
          <a:lstStyle/>
          <a:p>
            <a:r>
              <a:rPr lang="en-US" sz="1800" dirty="0">
                <a:solidFill>
                  <a:schemeClr val="accent5">
                    <a:lumMod val="50000"/>
                  </a:schemeClr>
                </a:solidFill>
                <a:latin typeface="Microsoft Sans Serif" panose="020B0604020202020204" pitchFamily="34" charset="0"/>
                <a:cs typeface="Microsoft Sans Serif" panose="020B0604020202020204" pitchFamily="34" charset="0"/>
              </a:rPr>
              <a:t>Jon Moore</a:t>
            </a:r>
          </a:p>
          <a:p>
            <a:r>
              <a:rPr lang="en-US" sz="1100" dirty="0">
                <a:solidFill>
                  <a:schemeClr val="accent5">
                    <a:lumMod val="50000"/>
                  </a:schemeClr>
                </a:solidFill>
                <a:latin typeface="Microsoft Sans Serif" panose="020B0604020202020204" pitchFamily="34" charset="0"/>
                <a:cs typeface="Microsoft Sans Serif" panose="020B0604020202020204" pitchFamily="34" charset="0"/>
              </a:rPr>
              <a:t>Mobile - (843) 732-3365</a:t>
            </a:r>
          </a:p>
          <a:p>
            <a:r>
              <a:rPr lang="en-US" sz="1100" dirty="0">
                <a:solidFill>
                  <a:schemeClr val="accent5">
                    <a:lumMod val="50000"/>
                  </a:schemeClr>
                </a:solidFill>
                <a:latin typeface="Microsoft Sans Serif" panose="020B0604020202020204" pitchFamily="34" charset="0"/>
                <a:cs typeface="Microsoft Sans Serif" panose="020B0604020202020204" pitchFamily="34" charset="0"/>
              </a:rPr>
              <a:t>Jon@CharlestonRealEstateGroup.com</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49969" y="9479418"/>
            <a:ext cx="1306964" cy="651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984533" y="9126067"/>
            <a:ext cx="1790700" cy="895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
            <a:ext cx="7772400" cy="1000411"/>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7" y="119204"/>
            <a:ext cx="7772400" cy="762000"/>
          </a:xfrm>
          <a:ln>
            <a:noFill/>
          </a:ln>
          <a:effectLst>
            <a:outerShdw blurRad="50800" dist="38100" dir="5400000" algn="t" rotWithShape="0">
              <a:prstClr val="black">
                <a:alpha val="40000"/>
              </a:prstClr>
            </a:outerShdw>
          </a:effectLst>
        </p:spPr>
        <p:txBody>
          <a:bodyPr>
            <a:noAutofit/>
          </a:bodyPr>
          <a:lstStyle/>
          <a:p>
            <a:r>
              <a:rPr lang="en-US" sz="2000" i="1">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Immaculate Newer </a:t>
            </a:r>
            <a: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Townhouse with All of the Upgrades!</a:t>
            </a:r>
            <a:b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For Rent - $3,000/</a:t>
            </a:r>
            <a:r>
              <a:rPr lang="en-US" sz="2000" i="1" dirty="0" err="1">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mo</a:t>
            </a:r>
            <a:b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t>
            </a:r>
            <a:r>
              <a:rPr lang="en-US" sz="18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Walk to shopping, dining, and Shem Creek</a:t>
            </a: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996" y="1152811"/>
            <a:ext cx="1365504" cy="1024128"/>
          </a:xfrm>
          <a:prstGeom prst="rect">
            <a:avLst/>
          </a:prstGeom>
          <a:ln>
            <a:solidFill>
              <a:schemeClr val="bg1"/>
            </a:solidFill>
          </a:ln>
        </p:spPr>
      </p:pic>
      <p:pic>
        <p:nvPicPr>
          <p:cNvPr id="27" name="Picture 26"/>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6996" y="2731342"/>
            <a:ext cx="1365504" cy="1024128"/>
          </a:xfrm>
          <a:prstGeom prst="rect">
            <a:avLst/>
          </a:prstGeom>
          <a:ln>
            <a:solidFill>
              <a:schemeClr val="bg1"/>
            </a:solidFill>
          </a:ln>
        </p:spPr>
      </p:pic>
      <p:pic>
        <p:nvPicPr>
          <p:cNvPr id="28" name="Picture 27"/>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47267" y="1152811"/>
            <a:ext cx="1365504" cy="1024128"/>
          </a:xfrm>
          <a:prstGeom prst="rect">
            <a:avLst/>
          </a:prstGeom>
          <a:ln>
            <a:solidFill>
              <a:schemeClr val="bg1"/>
            </a:solidFill>
          </a:ln>
        </p:spPr>
      </p:pic>
      <p:pic>
        <p:nvPicPr>
          <p:cNvPr id="19" name="Picture 18"/>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947267" y="2731342"/>
            <a:ext cx="1365504" cy="1024128"/>
          </a:xfrm>
          <a:prstGeom prst="rect">
            <a:avLst/>
          </a:prstGeom>
          <a:ln>
            <a:solidFill>
              <a:schemeClr val="bg1"/>
            </a:solidFill>
          </a:ln>
        </p:spPr>
      </p:pic>
      <p:pic>
        <p:nvPicPr>
          <p:cNvPr id="22" name="Picture 21"/>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47267" y="4309872"/>
            <a:ext cx="1365504" cy="1024128"/>
          </a:xfrm>
          <a:prstGeom prst="rect">
            <a:avLst/>
          </a:prstGeom>
          <a:ln>
            <a:solidFill>
              <a:schemeClr val="bg1"/>
            </a:solidFill>
          </a:ln>
        </p:spPr>
      </p:pic>
      <p:pic>
        <p:nvPicPr>
          <p:cNvPr id="26" name="Picture 25"/>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6996" y="4309872"/>
            <a:ext cx="1365504" cy="1024128"/>
          </a:xfrm>
          <a:prstGeom prst="rect">
            <a:avLst/>
          </a:prstGeom>
          <a:ln>
            <a:solidFill>
              <a:schemeClr val="bg1"/>
            </a:solidFill>
          </a:ln>
        </p:spPr>
      </p:pic>
      <p:grpSp>
        <p:nvGrpSpPr>
          <p:cNvPr id="8" name="Group 7"/>
          <p:cNvGrpSpPr/>
          <p:nvPr/>
        </p:nvGrpSpPr>
        <p:grpSpPr>
          <a:xfrm>
            <a:off x="199837" y="8253169"/>
            <a:ext cx="7360092" cy="777240"/>
            <a:chOff x="145061" y="8253169"/>
            <a:chExt cx="7360092" cy="777240"/>
          </a:xfrm>
        </p:grpSpPr>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18436" y="8253169"/>
              <a:ext cx="582930" cy="777240"/>
            </a:xfrm>
            <a:prstGeom prst="rect">
              <a:avLst/>
            </a:prstGeom>
            <a:ln>
              <a:solidFill>
                <a:schemeClr val="bg1"/>
              </a:solidFill>
            </a:ln>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57476" y="8253169"/>
              <a:ext cx="582930" cy="777240"/>
            </a:xfrm>
            <a:prstGeom prst="rect">
              <a:avLst/>
            </a:prstGeom>
            <a:ln>
              <a:solidFill>
                <a:schemeClr val="bg1"/>
              </a:solidFill>
            </a:ln>
          </p:spPr>
        </p:pic>
        <p:pic>
          <p:nvPicPr>
            <p:cNvPr id="32" name="Picture 3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223" y="8253169"/>
              <a:ext cx="582930" cy="777240"/>
            </a:xfrm>
            <a:prstGeom prst="rect">
              <a:avLst/>
            </a:prstGeom>
            <a:ln>
              <a:solidFill>
                <a:schemeClr val="bg1"/>
              </a:solidFill>
            </a:ln>
          </p:spPr>
        </p:pic>
        <p:pic>
          <p:nvPicPr>
            <p:cNvPr id="33" name="Picture 3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61261" y="8253169"/>
              <a:ext cx="1036320" cy="777240"/>
            </a:xfrm>
            <a:prstGeom prst="rect">
              <a:avLst/>
            </a:prstGeom>
            <a:ln>
              <a:solidFill>
                <a:schemeClr val="bg1"/>
              </a:solidFill>
            </a:ln>
          </p:spPr>
        </p:pic>
        <p:pic>
          <p:nvPicPr>
            <p:cNvPr id="29" name="Picture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00301" y="8253169"/>
              <a:ext cx="1036320" cy="777240"/>
            </a:xfrm>
            <a:prstGeom prst="rect">
              <a:avLst/>
            </a:prstGeom>
            <a:ln>
              <a:solidFill>
                <a:schemeClr val="bg1"/>
              </a:solidFill>
            </a:ln>
          </p:spPr>
        </p:pic>
        <p:pic>
          <p:nvPicPr>
            <p:cNvPr id="30" name="Picture 2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3126" y="8253169"/>
              <a:ext cx="1036320" cy="777240"/>
            </a:xfrm>
            <a:prstGeom prst="rect">
              <a:avLst/>
            </a:prstGeom>
            <a:ln>
              <a:solidFill>
                <a:schemeClr val="bg1"/>
              </a:solidFill>
            </a:ln>
          </p:spPr>
        </p:pic>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5400000">
              <a:off x="48859" y="8353184"/>
              <a:ext cx="769613" cy="577210"/>
            </a:xfrm>
            <a:prstGeom prst="rect">
              <a:avLst/>
            </a:prstGeom>
          </p:spPr>
        </p:pic>
      </p:grpSp>
    </p:spTree>
    <p:extLst>
      <p:ext uri="{BB962C8B-B14F-4D97-AF65-F5344CB8AC3E}">
        <p14:creationId xmlns:p14="http://schemas.microsoft.com/office/powerpoint/2010/main" val="214260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206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Microsoft Sans Serif</vt:lpstr>
      <vt:lpstr>Office Theme</vt:lpstr>
      <vt:lpstr>Immaculate Newer Townhouse with All of the Upgrades! For Rent - $3,000/mo  Walk to shopping, dining, and Shem Creek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Gorgeously maintained home in Grand Oaks.</dc:title>
  <dc:creator>CVH360</dc:creator>
  <cp:lastModifiedBy>A. Thomas Price</cp:lastModifiedBy>
  <cp:revision>30</cp:revision>
  <dcterms:created xsi:type="dcterms:W3CDTF">2006-08-16T00:00:00Z</dcterms:created>
  <dcterms:modified xsi:type="dcterms:W3CDTF">2016-09-08T15:30:36Z</dcterms:modified>
</cp:coreProperties>
</file>