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810" y="-6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305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736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9743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DDB07-6497-4379-BCAA-5D05E9C9073B}"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3383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smtClean="0"/>
              <a:t>Click to edit Master title style</a:t>
            </a:r>
            <a:endParaRPr lang="en-US"/>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DDB07-6497-4379-BCAA-5D05E9C9073B}"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0091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055" y="3927899"/>
            <a:ext cx="2087820"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6030" y="3927899"/>
            <a:ext cx="2087821" cy="935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DDB07-6497-4379-BCAA-5D05E9C9073B}"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6204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DDB07-6497-4379-BCAA-5D05E9C9073B}"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6566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DDB07-6497-4379-BCAA-5D05E9C9073B}"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26587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DB07-6497-4379-BCAA-5D05E9C9073B}"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3211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9283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smtClean="0"/>
              <a:t>Click to edit Master title style</a:t>
            </a:r>
            <a:endParaRPr lang="en-US"/>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405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8BDDB07-6497-4379-BCAA-5D05E9C9073B}" type="datetimeFigureOut">
              <a:rPr lang="en-US" smtClean="0"/>
              <a:t>3/23/2016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9E8FC28-091B-4C16-90BD-993248B1B060}" type="slidenum">
              <a:rPr lang="en-US" smtClean="0"/>
              <a:t>‹#›</a:t>
            </a:fld>
            <a:endParaRPr lang="en-US"/>
          </a:p>
        </p:txBody>
      </p:sp>
    </p:spTree>
    <p:extLst>
      <p:ext uri="{BB962C8B-B14F-4D97-AF65-F5344CB8AC3E}">
        <p14:creationId xmlns:p14="http://schemas.microsoft.com/office/powerpoint/2010/main" val="30564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3654"/>
            <a:ext cx="7772400" cy="5181600"/>
          </a:xfrm>
          <a:prstGeom prst="rect">
            <a:avLst/>
          </a:prstGeom>
        </p:spPr>
      </p:pic>
      <p:sp>
        <p:nvSpPr>
          <p:cNvPr id="18" name="Rectangle 17"/>
          <p:cNvSpPr/>
          <p:nvPr/>
        </p:nvSpPr>
        <p:spPr>
          <a:xfrm>
            <a:off x="1501926" y="-31876"/>
            <a:ext cx="627047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effectLst>
                  <a:outerShdw blurRad="50800" dist="38100" dir="5400000" algn="t" rotWithShape="0">
                    <a:prstClr val="black">
                      <a:alpha val="40000"/>
                    </a:prstClr>
                  </a:outerShdw>
                </a:effectLst>
                <a:latin typeface="Vivaldi" panose="03020602050506090804" pitchFamily="66" charset="0"/>
              </a:rPr>
              <a:t>Broker's Open House</a:t>
            </a:r>
          </a:p>
          <a:p>
            <a:pPr algn="r"/>
            <a:r>
              <a:rPr lang="en-US" sz="2800" dirty="0">
                <a:solidFill>
                  <a:schemeClr val="bg1"/>
                </a:solidFill>
                <a:effectLst>
                  <a:outerShdw blurRad="50800" dist="38100" dir="5400000" algn="t" rotWithShape="0">
                    <a:prstClr val="black">
                      <a:alpha val="40000"/>
                    </a:prstClr>
                  </a:outerShdw>
                </a:effectLst>
                <a:latin typeface="Vivaldi" panose="03020602050506090804" pitchFamily="66" charset="0"/>
              </a:rPr>
              <a:t>Thursday, March </a:t>
            </a:r>
            <a:r>
              <a:rPr lang="en-US" sz="2800" dirty="0" smtClean="0">
                <a:solidFill>
                  <a:schemeClr val="bg1"/>
                </a:solidFill>
                <a:effectLst>
                  <a:outerShdw blurRad="50800" dist="38100" dir="5400000" algn="t" rotWithShape="0">
                    <a:prstClr val="black">
                      <a:alpha val="40000"/>
                    </a:prstClr>
                  </a:outerShdw>
                </a:effectLst>
                <a:latin typeface="Vivaldi" panose="03020602050506090804" pitchFamily="66" charset="0"/>
              </a:rPr>
              <a:t>24</a:t>
            </a:r>
            <a:r>
              <a:rPr lang="en-US" sz="2800" baseline="30000" dirty="0" smtClean="0">
                <a:solidFill>
                  <a:schemeClr val="bg1"/>
                </a:solidFill>
                <a:effectLst>
                  <a:outerShdw blurRad="50800" dist="38100" dir="5400000" algn="t" rotWithShape="0">
                    <a:prstClr val="black">
                      <a:alpha val="40000"/>
                    </a:prstClr>
                  </a:outerShdw>
                </a:effectLst>
                <a:latin typeface="Vivaldi" panose="03020602050506090804" pitchFamily="66" charset="0"/>
              </a:rPr>
              <a:t>th</a:t>
            </a:r>
            <a:r>
              <a:rPr lang="en-US" sz="2800" dirty="0" smtClean="0">
                <a:solidFill>
                  <a:schemeClr val="bg1"/>
                </a:solidFill>
                <a:effectLst>
                  <a:outerShdw blurRad="50800" dist="38100" dir="5400000" algn="t" rotWithShape="0">
                    <a:prstClr val="black">
                      <a:alpha val="40000"/>
                    </a:prstClr>
                  </a:outerShdw>
                </a:effectLst>
                <a:latin typeface="Vivaldi" panose="03020602050506090804" pitchFamily="66" charset="0"/>
              </a:rPr>
              <a:t> - 11a </a:t>
            </a:r>
            <a:r>
              <a:rPr lang="en-US" sz="2800" dirty="0">
                <a:solidFill>
                  <a:schemeClr val="bg1"/>
                </a:solidFill>
                <a:effectLst>
                  <a:outerShdw blurRad="50800" dist="38100" dir="5400000" algn="t" rotWithShape="0">
                    <a:prstClr val="black">
                      <a:alpha val="40000"/>
                    </a:prstClr>
                  </a:outerShdw>
                </a:effectLst>
                <a:latin typeface="Vivaldi" panose="03020602050506090804" pitchFamily="66" charset="0"/>
              </a:rPr>
              <a:t>to 1p</a:t>
            </a:r>
          </a:p>
        </p:txBody>
      </p:sp>
      <p:sp>
        <p:nvSpPr>
          <p:cNvPr id="2" name="Title 1"/>
          <p:cNvSpPr>
            <a:spLocks noGrp="1"/>
          </p:cNvSpPr>
          <p:nvPr>
            <p:ph type="ctrTitle"/>
          </p:nvPr>
        </p:nvSpPr>
        <p:spPr>
          <a:xfrm>
            <a:off x="3995530" y="3935896"/>
            <a:ext cx="3776870" cy="1212050"/>
          </a:xfrm>
        </p:spPr>
        <p:txBody>
          <a:bodyPr anchor="b">
            <a:noAutofit/>
          </a:bodyPr>
          <a:lstStyle/>
          <a:p>
            <a:pPr algn="r"/>
            <a: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657 North Sterling Drive</a:t>
            </a:r>
            <a:br>
              <a:rPr lang="en-US"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Charleston, SC 29412</a:t>
            </a:r>
            <a:b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15022205</a:t>
            </a:r>
            <a:b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$1,695,000</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38082" y="5167508"/>
            <a:ext cx="6234318" cy="3645671"/>
          </a:xfrm>
        </p:spPr>
        <p:txBody>
          <a:bodyPr anchor="ctr">
            <a:normAutofit fontScale="47500" lnSpcReduction="20000"/>
          </a:bodyPr>
          <a:lstStyle/>
          <a:p>
            <a:pPr>
              <a:lnSpc>
                <a:spcPct val="120000"/>
              </a:lnSpc>
            </a:pPr>
            <a:r>
              <a:rPr lang="en-US" sz="5100" dirty="0" smtClean="0">
                <a:solidFill>
                  <a:srgbClr val="FF0000"/>
                </a:solidFill>
                <a:effectLst>
                  <a:outerShdw blurRad="38100" dist="38100" dir="2700000" algn="tl">
                    <a:srgbClr val="000000">
                      <a:alpha val="43137"/>
                    </a:srgbClr>
                  </a:outerShdw>
                </a:effectLst>
                <a:latin typeface="Felix Titling" panose="04060505060202020A04" pitchFamily="82" charset="0"/>
                <a:cs typeface="Arial" panose="020B0604020202020204" pitchFamily="34" charset="0"/>
              </a:rPr>
              <a:t>Never before offered for sale!</a:t>
            </a:r>
            <a:endParaRPr lang="en-US" dirty="0" smtClean="0">
              <a:solidFill>
                <a:srgbClr val="FF0000"/>
              </a:solidFill>
              <a:effectLst>
                <a:outerShdw blurRad="38100" dist="38100" dir="2700000" algn="tl">
                  <a:srgbClr val="000000">
                    <a:alpha val="43137"/>
                  </a:srgbClr>
                </a:outerShdw>
              </a:effectLst>
              <a:latin typeface="Felix Titling" panose="04060505060202020A04" pitchFamily="82" charset="0"/>
              <a:cs typeface="Arial" panose="020B0604020202020204" pitchFamily="34" charset="0"/>
            </a:endParaRPr>
          </a:p>
          <a:p>
            <a:pPr>
              <a:lnSpc>
                <a:spcPct val="120000"/>
              </a:lnSpc>
            </a:pPr>
            <a:r>
              <a:rPr lang="en-US" dirty="0" smtClean="0">
                <a:latin typeface="Arial" panose="020B0604020202020204" pitchFamily="34" charset="0"/>
                <a:cs typeface="Arial" panose="020B0604020202020204" pitchFamily="34" charset="0"/>
              </a:rPr>
              <a:t>Nestled in what is truly one of the most astounding private gardens in Charleston and featured in national publications, this waterfront estate is the dream of any tropical garden enthusiast! This magnificent home rebuilt in 2001 features a full front porch opening onto the gardens, central living area with two story vaulted ceiling and clerestory windows for natural lighting</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Huge true chef's kitchen with walk-in refrigeration. High ground is about 1.65 acres and marshland is about 1.65 acres in addition.</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26" y="6788546"/>
            <a:ext cx="1371600" cy="914400"/>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26" y="7898779"/>
            <a:ext cx="1371600" cy="914400"/>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26" y="1237381"/>
            <a:ext cx="1371600" cy="914400"/>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326" y="2347614"/>
            <a:ext cx="1371600" cy="914400"/>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326" y="9014472"/>
            <a:ext cx="1371600" cy="914400"/>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326" y="3457847"/>
            <a:ext cx="1371600" cy="914400"/>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326" y="5678313"/>
            <a:ext cx="1371600" cy="914400"/>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4997450" y="9025396"/>
            <a:ext cx="2063016" cy="892552"/>
          </a:xfrm>
          <a:prstGeom prst="rect">
            <a:avLst/>
          </a:prstGeom>
        </p:spPr>
        <p:txBody>
          <a:bodyPr wrap="square">
            <a:spAutoFit/>
          </a:bodyPr>
          <a:lstStyle/>
          <a:p>
            <a:pPr algn="r"/>
            <a:r>
              <a:rPr lang="en-US" sz="1600" dirty="0" smtClean="0"/>
              <a:t>Charlie Smith</a:t>
            </a:r>
          </a:p>
          <a:p>
            <a:pPr algn="r"/>
            <a:r>
              <a:rPr lang="en-US" sz="1200" dirty="0" smtClean="0"/>
              <a:t>(843) 813-0352</a:t>
            </a:r>
          </a:p>
          <a:p>
            <a:pPr algn="r"/>
            <a:r>
              <a:rPr lang="en-US" sz="1200" dirty="0" smtClean="0">
                <a:solidFill>
                  <a:schemeClr val="accent1">
                    <a:lumMod val="50000"/>
                  </a:schemeClr>
                </a:solidFill>
              </a:rPr>
              <a:t>csmith@csarealestate.com</a:t>
            </a:r>
          </a:p>
          <a:p>
            <a:pPr algn="r"/>
            <a:r>
              <a:rPr lang="en-US" sz="1200" dirty="0" smtClean="0">
                <a:solidFill>
                  <a:schemeClr val="accent1">
                    <a:lumMod val="50000"/>
                  </a:schemeClr>
                </a:solidFill>
              </a:rPr>
              <a:t>www.csarealestate.com</a:t>
            </a:r>
            <a:endParaRPr lang="en-US" sz="1200" dirty="0">
              <a:solidFill>
                <a:schemeClr val="accent1">
                  <a:lumMod val="50000"/>
                </a:schemeClr>
              </a:solidFill>
            </a:endParaRPr>
          </a:p>
        </p:txBody>
      </p:sp>
      <p:sp>
        <p:nvSpPr>
          <p:cNvPr id="15" name="Rectangle 14"/>
          <p:cNvSpPr/>
          <p:nvPr/>
        </p:nvSpPr>
        <p:spPr>
          <a:xfrm>
            <a:off x="2835014" y="9148507"/>
            <a:ext cx="2302136" cy="646331"/>
          </a:xfrm>
          <a:prstGeom prst="rect">
            <a:avLst/>
          </a:prstGeom>
        </p:spPr>
        <p:txBody>
          <a:bodyPr wrap="square">
            <a:spAutoFit/>
          </a:bodyPr>
          <a:lstStyle/>
          <a:p>
            <a:r>
              <a:rPr lang="en-US" sz="1200" dirty="0" smtClean="0"/>
              <a:t>CSA Real Estate Services</a:t>
            </a:r>
            <a:br>
              <a:rPr lang="en-US" sz="1200" dirty="0" smtClean="0"/>
            </a:br>
            <a:r>
              <a:rPr lang="en-US" sz="1200" dirty="0" smtClean="0"/>
              <a:t>339 Cabell Street</a:t>
            </a:r>
          </a:p>
          <a:p>
            <a:r>
              <a:rPr lang="en-US" sz="1200" dirty="0" smtClean="0"/>
              <a:t>Charleston, SC 29407-6928</a:t>
            </a:r>
          </a:p>
        </p:txBody>
      </p:sp>
      <p:pic>
        <p:nvPicPr>
          <p:cNvPr id="16" name="Picture 15"/>
          <p:cNvPicPr>
            <a:picLocks noChangeAspect="1"/>
          </p:cNvPicPr>
          <p:nvPr/>
        </p:nvPicPr>
        <p:blipFill>
          <a:blip r:embed="rId11"/>
          <a:stretch>
            <a:fillRect/>
          </a:stretch>
        </p:blipFill>
        <p:spPr>
          <a:xfrm>
            <a:off x="7060465" y="9014472"/>
            <a:ext cx="609600" cy="9144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2676" y="9124200"/>
            <a:ext cx="1172338" cy="69494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26" y="4596646"/>
            <a:ext cx="1371600" cy="914400"/>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326" y="127148"/>
            <a:ext cx="1371600" cy="914400"/>
          </a:xfrm>
          <a:prstGeom prst="rect">
            <a:avLst/>
          </a:prstGeom>
          <a:ln>
            <a:solidFill>
              <a:schemeClr val="bg1"/>
            </a:solidFill>
          </a:ln>
        </p:spPr>
      </p:pic>
    </p:spTree>
    <p:extLst>
      <p:ext uri="{BB962C8B-B14F-4D97-AF65-F5344CB8AC3E}">
        <p14:creationId xmlns:p14="http://schemas.microsoft.com/office/powerpoint/2010/main" val="2714393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119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Felix Titling</vt:lpstr>
      <vt:lpstr>Vivaldi</vt:lpstr>
      <vt:lpstr>Office Theme</vt:lpstr>
      <vt:lpstr>657 North Sterling Drive Charleston, SC 29412 MLS# 15022205 $1,695,000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657 N Sterling Drive Charleston, SC 29412 MLS# 15022205 $1,695,000</dc:title>
  <dc:creator>A. Thomas</dc:creator>
  <cp:lastModifiedBy>A. Thomas Price</cp:lastModifiedBy>
  <cp:revision>8</cp:revision>
  <dcterms:created xsi:type="dcterms:W3CDTF">2015-08-25T12:31:44Z</dcterms:created>
  <dcterms:modified xsi:type="dcterms:W3CDTF">2016-03-23T15:24:57Z</dcterms:modified>
</cp:coreProperties>
</file>