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82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2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8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3520"/>
            </a:lvl1pPr>
            <a:lvl2pPr marL="670575" indent="0" algn="ctr">
              <a:buNone/>
              <a:defRPr sz="2933"/>
            </a:lvl2pPr>
            <a:lvl3pPr marL="1341150" indent="0" algn="ctr">
              <a:buNone/>
              <a:defRPr sz="2640"/>
            </a:lvl3pPr>
            <a:lvl4pPr marL="2011726" indent="0" algn="ctr">
              <a:buNone/>
              <a:defRPr sz="2347"/>
            </a:lvl4pPr>
            <a:lvl5pPr marL="2682301" indent="0" algn="ctr">
              <a:buNone/>
              <a:defRPr sz="2347"/>
            </a:lvl5pPr>
            <a:lvl6pPr marL="3352876" indent="0" algn="ctr">
              <a:buNone/>
              <a:defRPr sz="2347"/>
            </a:lvl6pPr>
            <a:lvl7pPr marL="4023451" indent="0" algn="ctr">
              <a:buNone/>
              <a:defRPr sz="2347"/>
            </a:lvl7pPr>
            <a:lvl8pPr marL="4694027" indent="0" algn="ctr">
              <a:buNone/>
              <a:defRPr sz="2347"/>
            </a:lvl8pPr>
            <a:lvl9pPr marL="5364602" indent="0" algn="ctr">
              <a:buNone/>
              <a:defRPr sz="2347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00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614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46158" y="784650"/>
            <a:ext cx="1067693" cy="12503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1055" y="784650"/>
            <a:ext cx="3107948" cy="12503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90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832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8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1pPr>
            <a:lvl2pPr marL="670575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2pPr>
            <a:lvl3pPr marL="134115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3pPr>
            <a:lvl4pPr marL="201172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4pPr>
            <a:lvl5pPr marL="268230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5pPr>
            <a:lvl6pPr marL="335287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6pPr>
            <a:lvl7pPr marL="402345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7pPr>
            <a:lvl8pPr marL="4694027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8pPr>
            <a:lvl9pPr marL="5364602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130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1055" y="3927899"/>
            <a:ext cx="2087820" cy="935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6030" y="3927899"/>
            <a:ext cx="2087821" cy="935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448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39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871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94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4693"/>
            </a:lvl1pPr>
            <a:lvl2pPr>
              <a:defRPr sz="4107"/>
            </a:lvl2pPr>
            <a:lvl3pPr>
              <a:defRPr sz="352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399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4693"/>
            </a:lvl1pPr>
            <a:lvl2pPr marL="670575" indent="0">
              <a:buNone/>
              <a:defRPr sz="4107"/>
            </a:lvl2pPr>
            <a:lvl3pPr marL="1341150" indent="0">
              <a:buNone/>
              <a:defRPr sz="3520"/>
            </a:lvl3pPr>
            <a:lvl4pPr marL="2011726" indent="0">
              <a:buNone/>
              <a:defRPr sz="2933"/>
            </a:lvl4pPr>
            <a:lvl5pPr marL="2682301" indent="0">
              <a:buNone/>
              <a:defRPr sz="2933"/>
            </a:lvl5pPr>
            <a:lvl6pPr marL="3352876" indent="0">
              <a:buNone/>
              <a:defRPr sz="2933"/>
            </a:lvl6pPr>
            <a:lvl7pPr marL="4023451" indent="0">
              <a:buNone/>
              <a:defRPr sz="2933"/>
            </a:lvl7pPr>
            <a:lvl8pPr marL="4694027" indent="0">
              <a:buNone/>
              <a:defRPr sz="2933"/>
            </a:lvl8pPr>
            <a:lvl9pPr marL="5364602" indent="0">
              <a:buNone/>
              <a:defRPr sz="29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87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DDB07-6497-4379-BCAA-5D05E9C9073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422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41150" rtl="0" eaLnBrk="1" latinLnBrk="0" hangingPunct="1">
        <a:lnSpc>
          <a:spcPct val="90000"/>
        </a:lnSpc>
        <a:spcBef>
          <a:spcPct val="0"/>
        </a:spcBef>
        <a:buNone/>
        <a:defRPr sz="64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5288" indent="-335288" algn="l" defTabSz="134115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4107" kern="1200">
          <a:solidFill>
            <a:schemeClr val="tx1"/>
          </a:solidFill>
          <a:latin typeface="+mn-lt"/>
          <a:ea typeface="+mn-ea"/>
          <a:cs typeface="+mn-cs"/>
        </a:defRPr>
      </a:lvl1pPr>
      <a:lvl2pPr marL="100586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2pPr>
      <a:lvl3pPr marL="1676438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234701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301758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68816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35873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502931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699890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75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5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72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30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7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45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4027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602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3654"/>
            <a:ext cx="7772400" cy="51816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501926" y="127148"/>
            <a:ext cx="6270474" cy="9144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27000">
                <a:srgbClr val="018247">
                  <a:alpha val="60000"/>
                </a:srgbClr>
              </a:gs>
              <a:gs pos="56000">
                <a:srgbClr val="018247">
                  <a:alpha val="75000"/>
                </a:srgbClr>
              </a:gs>
              <a:gs pos="100000">
                <a:srgbClr val="01824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Vivaldi" panose="03020602050506090804" pitchFamily="66" charset="0"/>
              </a:rPr>
              <a:t>Join us for lunch and bring your clients!</a:t>
            </a:r>
          </a:p>
          <a:p>
            <a:pPr algn="r"/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Vivaldi" panose="03020602050506090804" pitchFamily="66" charset="0"/>
              </a:rPr>
              <a:t>Thursday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Vivaldi" panose="03020602050506090804" pitchFamily="66" charset="0"/>
              </a:rPr>
              <a:t>October 22nd 11a-1p</a:t>
            </a:r>
            <a:endParaRPr lang="en-US" sz="2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Vivaldi" panose="03020602050506090804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5530" y="3935896"/>
            <a:ext cx="3776870" cy="1212050"/>
          </a:xfrm>
        </p:spPr>
        <p:txBody>
          <a:bodyPr anchor="b">
            <a:noAutofit/>
          </a:bodyPr>
          <a:lstStyle/>
          <a:p>
            <a:pPr algn="r"/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657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North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Sterling Drive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Charleston, SC 29412</a:t>
            </a:r>
            <a:b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15022205</a:t>
            </a:r>
            <a:b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$1,695,000</a:t>
            </a: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8082" y="5167508"/>
            <a:ext cx="6234318" cy="3645671"/>
          </a:xfrm>
        </p:spPr>
        <p:txBody>
          <a:bodyPr anchor="ctr">
            <a:normAutofit fontScale="4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5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  <a:cs typeface="Arial" panose="020B0604020202020204" pitchFamily="34" charset="0"/>
              </a:rPr>
              <a:t>Never before offered for sale!</a:t>
            </a:r>
            <a:endParaRPr lang="en-US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elix Titling" panose="04060505060202020A04" pitchFamily="82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Nestled in what is truly one of the most astounding private gardens in Charleston and featured in national publications, this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waterfront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estate is the dream of any tropical garden enthusiast! This magnificent home rebuilt in 2001 features a full front porch opening onto the gardens, central living area with two story vaulted ceiling and clerestory windows for </a:t>
            </a:r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natural </a:t>
            </a:r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lighting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Huge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true chef's kitchen with walk-in refrigeration. High ground is about 1.65 acres and marshland is about 1.65 acres in addition.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26" y="4568080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26" y="6788546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26" y="7898779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26" y="1237381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26" y="2347614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26" y="127148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26" y="9009010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26" y="3457847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26" y="5678313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4" name="Rectangle 13"/>
          <p:cNvSpPr/>
          <p:nvPr/>
        </p:nvSpPr>
        <p:spPr>
          <a:xfrm>
            <a:off x="2712141" y="9030858"/>
            <a:ext cx="414512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/>
              <a:t>Charlie Smith</a:t>
            </a:r>
          </a:p>
          <a:p>
            <a:pPr algn="r"/>
            <a:r>
              <a:rPr lang="en-US" sz="1200" dirty="0" smtClean="0"/>
              <a:t>(843) 813-0352</a:t>
            </a:r>
          </a:p>
          <a:p>
            <a:pPr algn="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csmith@csarealestate.com</a:t>
            </a:r>
          </a:p>
          <a:p>
            <a:pPr algn="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www.csarealestate.com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35564" y="9277079"/>
            <a:ext cx="27409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CSA Real Estate Services</a:t>
            </a:r>
            <a:br>
              <a:rPr lang="en-US" sz="1200" dirty="0" smtClean="0"/>
            </a:br>
            <a:r>
              <a:rPr lang="en-US" sz="1200" dirty="0" smtClean="0"/>
              <a:t>339 Cabell Street</a:t>
            </a:r>
          </a:p>
          <a:p>
            <a:r>
              <a:rPr lang="en-US" sz="1200" dirty="0" smtClean="0"/>
              <a:t>Charleston, SC 29407-6928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98" r="23771"/>
          <a:stretch/>
        </p:blipFill>
        <p:spPr>
          <a:xfrm>
            <a:off x="6857265" y="9009010"/>
            <a:ext cx="915135" cy="9144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764" y="9011296"/>
            <a:ext cx="1339298" cy="241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39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121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Felix Titling</vt:lpstr>
      <vt:lpstr>Vivaldi</vt:lpstr>
      <vt:lpstr>Office Theme</vt:lpstr>
      <vt:lpstr>657 North Sterling Drive Charleston, SC 29412 MLS# 15022205 $1,695,000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657 N Sterling Drive Charleston, SC 29412 MLS# 15022205 $1,695,000</dc:title>
  <dc:creator>A. Thomas</dc:creator>
  <cp:lastModifiedBy>A. Thomas</cp:lastModifiedBy>
  <cp:revision>5</cp:revision>
  <dcterms:created xsi:type="dcterms:W3CDTF">2015-08-25T12:31:44Z</dcterms:created>
  <dcterms:modified xsi:type="dcterms:W3CDTF">2015-10-20T01:29:21Z</dcterms:modified>
</cp:coreProperties>
</file>