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94660"/>
  </p:normalViewPr>
  <p:slideViewPr>
    <p:cSldViewPr>
      <p:cViewPr>
        <p:scale>
          <a:sx n="125" d="100"/>
          <a:sy n="125" d="100"/>
        </p:scale>
        <p:origin x="324" y="-54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171" y="10183212"/>
            <a:ext cx="7772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886200" y="762000"/>
            <a:ext cx="3276599" cy="310407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27" y="741872"/>
            <a:ext cx="3829207" cy="253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7772400" cy="1554088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Beautiful sunsets and nature a plenty, this gorgeous 5.81 acre waterfront lot on </a:t>
            </a:r>
            <a:r>
              <a:rPr lang="en-US" sz="1400" dirty="0" err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Polawana</a:t>
            </a:r>
            <a:r>
              <a:rPr lang="en-US" sz="14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Island is the perfect site to build your dream home. </a:t>
            </a:r>
            <a:r>
              <a:rPr lang="en-US" sz="1400" dirty="0" err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Polawana</a:t>
            </a:r>
            <a:r>
              <a:rPr lang="en-US" sz="14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Island is located adjacent to </a:t>
            </a:r>
            <a:r>
              <a:rPr lang="en-US" sz="1400" dirty="0" err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Dataw</a:t>
            </a:r>
            <a:r>
              <a:rPr lang="en-US" sz="14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Island just minutes from Historic Downtown Beaufort SC. This gated community offers owners privacy in a beautiful natural setting. Amenities include a community dock, boat ramp and pavilion, walking trails and 2 nature observation areas. Dock permit in hand! Motivated sellers! Bring all offers!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838200"/>
            <a:ext cx="77724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0" y="0"/>
            <a:ext cx="7772400" cy="63787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5+ Waterfront Acres for your dream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4" y="3384571"/>
            <a:ext cx="7770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65 Net Menders Loop</a:t>
            </a:r>
          </a:p>
          <a:p>
            <a:pPr algn="ctr"/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Polawana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Island - St Helena Island, SC 29920</a:t>
            </a: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CHS MLS# 17011963 | BFT MLS# 364754 | $325,000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858345"/>
            <a:ext cx="300989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Charleston Real Estate Group | 792 Folly Rd. C1 | Charleston, SC 29412</a:t>
            </a:r>
            <a:endParaRPr lang="en-US" sz="3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608" y="9130287"/>
            <a:ext cx="229229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Lizzie Ray </a:t>
            </a:r>
          </a:p>
          <a:p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(843) 452-9298</a:t>
            </a:r>
          </a:p>
          <a:p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lizzieray1122@gmail.com</a:t>
            </a:r>
            <a:b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www.charlestonrealestategroup.com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r="19261"/>
          <a:stretch/>
        </p:blipFill>
        <p:spPr bwMode="auto">
          <a:xfrm>
            <a:off x="76200" y="9163526"/>
            <a:ext cx="641409" cy="6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8917" y="9151620"/>
            <a:ext cx="994567" cy="4972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62499" y="9858345"/>
            <a:ext cx="300772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Foundation Realty | 22 Folly Field Road | Hilton Head Island, SC 29928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9052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339052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9" y="2475223"/>
            <a:ext cx="1371600" cy="90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9052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339052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9052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9" y="4665380"/>
            <a:ext cx="1371600" cy="909348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798165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9" y="5701051"/>
            <a:ext cx="1371600" cy="909348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7798165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98165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9" y="3510894"/>
            <a:ext cx="1371600" cy="1028163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>
          <a:xfrm>
            <a:off x="1638300" y="7798166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>
          <a:xfrm>
            <a:off x="3200400" y="7798166"/>
            <a:ext cx="1371600" cy="90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9" y="6736720"/>
            <a:ext cx="1371600" cy="1028163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4533" y="9677400"/>
            <a:ext cx="1303334" cy="2666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762500" y="9130287"/>
            <a:ext cx="229229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Bryan Hughes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843.298.4313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BHughes@FoundationRealtyTeam.com</a:t>
            </a:r>
            <a:b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www.hiltonheadrealestates.com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791" y="9163526"/>
            <a:ext cx="641409" cy="6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Microsoft Sans Serif</vt:lpstr>
      <vt:lpstr>Office Theme</vt:lpstr>
      <vt:lpstr>5+ Waterfront Acres for your dream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Gorgeously maintained home in Grand Oaks.</dc:title>
  <dc:creator>CVH360</dc:creator>
  <cp:lastModifiedBy>A. Thomas Price</cp:lastModifiedBy>
  <cp:revision>20</cp:revision>
  <dcterms:created xsi:type="dcterms:W3CDTF">2006-08-16T00:00:00Z</dcterms:created>
  <dcterms:modified xsi:type="dcterms:W3CDTF">2017-07-04T14:45:45Z</dcterms:modified>
</cp:coreProperties>
</file>