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305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736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9743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3383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smtClean="0"/>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DDB07-6497-4379-BCAA-5D05E9C9073B}"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0091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055" y="3927899"/>
            <a:ext cx="2087820"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6030" y="3927899"/>
            <a:ext cx="2087821"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DDB07-6497-4379-BCAA-5D05E9C9073B}"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6204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DDB07-6497-4379-BCAA-5D05E9C9073B}" type="datetimeFigureOut">
              <a:rPr lang="en-US" smtClean="0"/>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6566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DDB07-6497-4379-BCAA-5D05E9C9073B}" type="datetimeFigureOut">
              <a:rPr lang="en-US" smtClean="0"/>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26587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DB07-6497-4379-BCAA-5D05E9C9073B}" type="datetimeFigureOut">
              <a:rPr lang="en-US" smtClean="0"/>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3211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9283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405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8BDDB07-6497-4379-BCAA-5D05E9C9073B}" type="datetimeFigureOut">
              <a:rPr lang="en-US" smtClean="0"/>
              <a:t>6/14/2016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9E8FC28-091B-4C16-90BD-993248B1B060}" type="slidenum">
              <a:rPr lang="en-US" smtClean="0"/>
              <a:t>‹#›</a:t>
            </a:fld>
            <a:endParaRPr lang="en-US"/>
          </a:p>
        </p:txBody>
      </p:sp>
    </p:spTree>
    <p:extLst>
      <p:ext uri="{BB962C8B-B14F-4D97-AF65-F5344CB8AC3E}">
        <p14:creationId xmlns:p14="http://schemas.microsoft.com/office/powerpoint/2010/main" val="30564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9"/>
            <a:ext cx="7772400" cy="5163634"/>
          </a:xfrm>
          <a:prstGeom prst="rect">
            <a:avLst/>
          </a:prstGeom>
        </p:spPr>
      </p:pic>
      <p:sp>
        <p:nvSpPr>
          <p:cNvPr id="18" name="Rectangle 17"/>
          <p:cNvSpPr/>
          <p:nvPr/>
        </p:nvSpPr>
        <p:spPr>
          <a:xfrm>
            <a:off x="1501926" y="7879"/>
            <a:ext cx="6270474" cy="1277651"/>
          </a:xfrm>
          <a:prstGeom prst="rect">
            <a:avLst/>
          </a:prstGeom>
          <a:noFill/>
          <a:ln>
            <a:noFill/>
          </a:ln>
          <a:effectLst>
            <a:outerShdw blurRad="50800" dist="38100" dir="5400000" algn="t"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effectLst>
                  <a:outerShdw blurRad="114300" dist="88900" dir="5400000" algn="t" rotWithShape="0">
                    <a:prstClr val="black">
                      <a:alpha val="40000"/>
                    </a:prstClr>
                  </a:outerShdw>
                </a:effectLst>
                <a:latin typeface="Vivaldi" panose="03020602050506090804" pitchFamily="66" charset="0"/>
              </a:rPr>
              <a:t>Great </a:t>
            </a:r>
            <a:r>
              <a:rPr lang="en-US" sz="2800" dirty="0" smtClean="0">
                <a:solidFill>
                  <a:schemeClr val="bg1"/>
                </a:solidFill>
                <a:effectLst>
                  <a:outerShdw blurRad="114300" dist="88900" dir="5400000" algn="t" rotWithShape="0">
                    <a:prstClr val="black">
                      <a:alpha val="40000"/>
                    </a:prstClr>
                  </a:outerShdw>
                </a:effectLst>
                <a:latin typeface="Vivaldi" panose="03020602050506090804" pitchFamily="66" charset="0"/>
              </a:rPr>
              <a:t>Neighborhood</a:t>
            </a:r>
            <a:br>
              <a:rPr lang="en-US" sz="2800" dirty="0" smtClean="0">
                <a:solidFill>
                  <a:schemeClr val="bg1"/>
                </a:solidFill>
                <a:effectLst>
                  <a:outerShdw blurRad="114300" dist="88900" dir="5400000" algn="t" rotWithShape="0">
                    <a:prstClr val="black">
                      <a:alpha val="40000"/>
                    </a:prstClr>
                  </a:outerShdw>
                </a:effectLst>
                <a:latin typeface="Vivaldi" panose="03020602050506090804" pitchFamily="66" charset="0"/>
              </a:rPr>
            </a:br>
            <a:r>
              <a:rPr lang="en-US" sz="2800" dirty="0" smtClean="0">
                <a:solidFill>
                  <a:schemeClr val="bg1"/>
                </a:solidFill>
                <a:effectLst>
                  <a:outerShdw blurRad="114300" dist="88900" dir="5400000" algn="t" rotWithShape="0">
                    <a:prstClr val="black">
                      <a:alpha val="40000"/>
                    </a:prstClr>
                  </a:outerShdw>
                </a:effectLst>
                <a:latin typeface="Vivaldi" panose="03020602050506090804" pitchFamily="66" charset="0"/>
              </a:rPr>
              <a:t>Great Bones!</a:t>
            </a:r>
          </a:p>
          <a:p>
            <a:pPr algn="r"/>
            <a:r>
              <a:rPr lang="en-US" sz="2800" b="1" dirty="0" smtClean="0">
                <a:solidFill>
                  <a:srgbClr val="FF0000"/>
                </a:solidFill>
                <a:effectLst>
                  <a:outerShdw blurRad="114300" dist="88900" dir="5400000" algn="t" rotWithShape="0">
                    <a:prstClr val="black">
                      <a:alpha val="40000"/>
                    </a:prstClr>
                  </a:outerShdw>
                </a:effectLst>
                <a:latin typeface="Vivaldi" panose="03020602050506090804" pitchFamily="66" charset="0"/>
              </a:rPr>
              <a:t>Just Reduced!</a:t>
            </a:r>
            <a:endParaRPr lang="en-US" sz="2800" b="1" dirty="0">
              <a:solidFill>
                <a:srgbClr val="FF0000"/>
              </a:solidFill>
              <a:effectLst>
                <a:outerShdw blurRad="114300" dist="88900" dir="5400000" algn="t" rotWithShape="0">
                  <a:prstClr val="black">
                    <a:alpha val="40000"/>
                  </a:prstClr>
                </a:outerShdw>
              </a:effectLst>
              <a:latin typeface="Vivaldi" panose="03020602050506090804" pitchFamily="66" charset="0"/>
            </a:endParaRPr>
          </a:p>
        </p:txBody>
      </p:sp>
      <p:sp>
        <p:nvSpPr>
          <p:cNvPr id="2" name="Title 1"/>
          <p:cNvSpPr>
            <a:spLocks noGrp="1"/>
          </p:cNvSpPr>
          <p:nvPr>
            <p:ph type="ctrTitle"/>
          </p:nvPr>
        </p:nvSpPr>
        <p:spPr>
          <a:xfrm>
            <a:off x="1538082" y="4015409"/>
            <a:ext cx="6234318" cy="1132565"/>
          </a:xfrm>
        </p:spPr>
        <p:txBody>
          <a:bodyPr anchor="ctr">
            <a:noAutofit/>
          </a:bodyPr>
          <a:lstStyle/>
          <a:p>
            <a:pPr algn="r"/>
            <a:r>
              <a:rPr lang="en-US" sz="2000" dirty="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65 Radcliffe Street </a:t>
            </a:r>
            <a:r>
              <a:rPr lang="en-US" sz="20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
            </a:r>
            <a:br>
              <a:rPr lang="en-US" sz="20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br>
            <a:r>
              <a:rPr lang="en-US" sz="1600" dirty="0" err="1"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Radcliffeborough</a:t>
            </a:r>
            <a:r>
              <a:rPr lang="en-US" sz="16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
            </a:r>
            <a:br>
              <a:rPr lang="en-US" sz="16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br>
            <a:r>
              <a:rPr lang="en-US" sz="16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Charleston</a:t>
            </a:r>
            <a:r>
              <a:rPr lang="en-US" sz="1600" dirty="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 SC 29403</a:t>
            </a:r>
            <a:br>
              <a:rPr lang="en-US" sz="1600" dirty="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br>
            <a:r>
              <a:rPr lang="en-US" sz="1600" dirty="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MLS# </a:t>
            </a:r>
            <a:r>
              <a:rPr lang="en-US" sz="16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16011028 | </a:t>
            </a:r>
            <a:r>
              <a:rPr lang="en-US" sz="1600" dirty="0" smtClean="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rPr>
              <a:t>$495,000</a:t>
            </a:r>
            <a:endParaRPr lang="en-US" sz="1600" dirty="0">
              <a:ln w="3175">
                <a:noFill/>
              </a:ln>
              <a:solidFill>
                <a:schemeClr val="bg1"/>
              </a:solidFill>
              <a:effectLst>
                <a:outerShdw blurRad="50800" dist="50800" dir="5400000" algn="ctr" rotWithShape="0">
                  <a:schemeClr val="tx1"/>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38082" y="5628889"/>
            <a:ext cx="6234318" cy="3184290"/>
          </a:xfrm>
        </p:spPr>
        <p:txBody>
          <a:bodyPr anchor="ctr">
            <a:normAutofit/>
          </a:bodyPr>
          <a:lstStyle/>
          <a:p>
            <a:pPr>
              <a:lnSpc>
                <a:spcPct val="120000"/>
              </a:lnSpc>
            </a:pPr>
            <a:r>
              <a:rPr lang="en-US" sz="1800" dirty="0" smtClean="0">
                <a:latin typeface="Arial" panose="020B0604020202020204" pitchFamily="34" charset="0"/>
                <a:cs typeface="Arial" panose="020B0604020202020204" pitchFamily="34" charset="0"/>
              </a:rPr>
              <a:t>Historic </a:t>
            </a:r>
            <a:r>
              <a:rPr lang="en-US" sz="1800" dirty="0">
                <a:latin typeface="Arial" panose="020B0604020202020204" pitchFamily="34" charset="0"/>
                <a:cs typeface="Arial" panose="020B0604020202020204" pitchFamily="34" charset="0"/>
              </a:rPr>
              <a:t>1872 Charleston single house in central downtown location near upper King Street shops and restaurants. Easy walk to MUSC, Charleston School of Law. Four working fireplaces (three gas, one wood) and one off street parking place. Standing seam metal roof. Porches on both levels provide great circulation for entertaining. New custom home to the right and historic Charleston Single House under restoration to the left.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25" y="7983762"/>
            <a:ext cx="1224972" cy="813816"/>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25" y="9100134"/>
            <a:ext cx="1226672" cy="813816"/>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25" y="1285530"/>
            <a:ext cx="1220724" cy="813816"/>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325" y="2401902"/>
            <a:ext cx="1220724" cy="813816"/>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325" y="5751018"/>
            <a:ext cx="1228370" cy="813816"/>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325" y="3518274"/>
            <a:ext cx="1224973" cy="813816"/>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325" y="6867390"/>
            <a:ext cx="1224972" cy="813816"/>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4894743" y="9025396"/>
            <a:ext cx="2063016" cy="892552"/>
          </a:xfrm>
          <a:prstGeom prst="rect">
            <a:avLst/>
          </a:prstGeom>
        </p:spPr>
        <p:txBody>
          <a:bodyPr wrap="square">
            <a:spAutoFit/>
          </a:bodyPr>
          <a:lstStyle/>
          <a:p>
            <a:pPr algn="r"/>
            <a:r>
              <a:rPr lang="en-US" sz="1600" dirty="0"/>
              <a:t>Doug </a:t>
            </a:r>
            <a:r>
              <a:rPr lang="en-US" sz="1600" dirty="0" smtClean="0"/>
              <a:t>Ludlum</a:t>
            </a:r>
          </a:p>
          <a:p>
            <a:pPr algn="r"/>
            <a:r>
              <a:rPr lang="en-US" sz="1200" dirty="0"/>
              <a:t>(843) 452-8504</a:t>
            </a:r>
          </a:p>
          <a:p>
            <a:pPr algn="r"/>
            <a:r>
              <a:rPr lang="en-US" sz="1200" dirty="0" smtClean="0">
                <a:solidFill>
                  <a:srgbClr val="0070C0"/>
                </a:solidFill>
              </a:rPr>
              <a:t>ludlum9834@aol.com</a:t>
            </a:r>
          </a:p>
          <a:p>
            <a:pPr algn="r"/>
            <a:r>
              <a:rPr lang="en-US" sz="1200" dirty="0" smtClean="0">
                <a:solidFill>
                  <a:srgbClr val="0070C0"/>
                </a:solidFill>
              </a:rPr>
              <a:t>www.csarealestate.com</a:t>
            </a:r>
            <a:endParaRPr lang="en-US" sz="1200" dirty="0">
              <a:solidFill>
                <a:srgbClr val="0070C0"/>
              </a:solidFill>
            </a:endParaRPr>
          </a:p>
        </p:txBody>
      </p:sp>
      <p:sp>
        <p:nvSpPr>
          <p:cNvPr id="15" name="Rectangle 14"/>
          <p:cNvSpPr/>
          <p:nvPr/>
        </p:nvSpPr>
        <p:spPr>
          <a:xfrm>
            <a:off x="2835014" y="9148507"/>
            <a:ext cx="2302136" cy="646331"/>
          </a:xfrm>
          <a:prstGeom prst="rect">
            <a:avLst/>
          </a:prstGeom>
        </p:spPr>
        <p:txBody>
          <a:bodyPr wrap="square">
            <a:spAutoFit/>
          </a:bodyPr>
          <a:lstStyle/>
          <a:p>
            <a:r>
              <a:rPr lang="en-US" sz="1200" dirty="0" smtClean="0"/>
              <a:t>CSA Real Estate Services</a:t>
            </a:r>
            <a:br>
              <a:rPr lang="en-US" sz="1200" dirty="0" smtClean="0"/>
            </a:br>
            <a:r>
              <a:rPr lang="en-US" sz="1200" dirty="0" smtClean="0"/>
              <a:t>339 Cabell Street</a:t>
            </a:r>
          </a:p>
          <a:p>
            <a:r>
              <a:rPr lang="en-US" sz="1200" dirty="0" smtClean="0"/>
              <a:t>Charleston, SC 29407-6928</a:t>
            </a:r>
          </a:p>
        </p:txBody>
      </p:sp>
      <p:pic>
        <p:nvPicPr>
          <p:cNvPr id="16" name="Picture 15"/>
          <p:cNvPicPr>
            <a:picLocks noChangeAspect="1"/>
          </p:cNvPicPr>
          <p:nvPr/>
        </p:nvPicPr>
        <p:blipFill>
          <a:blip r:embed="rId11"/>
          <a:stretch>
            <a:fillRect/>
          </a:stretch>
        </p:blipFill>
        <p:spPr>
          <a:xfrm>
            <a:off x="6953250" y="9014472"/>
            <a:ext cx="716815" cy="9144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2676" y="9124200"/>
            <a:ext cx="1172338" cy="69494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25" y="4634646"/>
            <a:ext cx="1224972" cy="813816"/>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325" y="169158"/>
            <a:ext cx="1219029" cy="813816"/>
          </a:xfrm>
          <a:prstGeom prst="rect">
            <a:avLst/>
          </a:prstGeom>
          <a:ln>
            <a:solidFill>
              <a:schemeClr val="bg1"/>
            </a:solidFill>
          </a:ln>
        </p:spPr>
      </p:pic>
    </p:spTree>
    <p:extLst>
      <p:ext uri="{BB962C8B-B14F-4D97-AF65-F5344CB8AC3E}">
        <p14:creationId xmlns:p14="http://schemas.microsoft.com/office/powerpoint/2010/main" val="2714393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Vivaldi</vt:lpstr>
      <vt:lpstr>Office Theme</vt:lpstr>
      <vt:lpstr>65 Radcliffe Street  Radcliffeborough Charleston, SC 29403 MLS# 16011028 | $495,000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657 N Sterling Drive Charleston, SC 29412 MLS# 15022205 $1,695,000</dc:title>
  <dc:creator>A. Thomas</dc:creator>
  <cp:lastModifiedBy>A. Thomas Price</cp:lastModifiedBy>
  <cp:revision>15</cp:revision>
  <dcterms:created xsi:type="dcterms:W3CDTF">2015-08-25T12:31:44Z</dcterms:created>
  <dcterms:modified xsi:type="dcterms:W3CDTF">2016-06-14T16:42:50Z</dcterms:modified>
</cp:coreProperties>
</file>