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15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://zyndicate.co/660Grassy-branded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5962831"/>
            <a:ext cx="7553657" cy="2935444"/>
          </a:xfrm>
        </p:spPr>
        <p:txBody>
          <a:bodyPr anchor="ctr">
            <a:noAutofit/>
          </a:bodyPr>
          <a:lstStyle/>
          <a:p>
            <a:r>
              <a:rPr lang="en-US" sz="1050" b="1" i="1" dirty="0">
                <a:solidFill>
                  <a:schemeClr val="tx1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There is so much to love about this upgraded one-story 3BR/2BA home.</a:t>
            </a:r>
          </a:p>
          <a:p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Step inside to an open concept floor plan with hardwoods throughout except for carpet in bedrooms and tile in bathrooms and laundry room. The kitchen has raised-panel cabinet-doors, granite, tile back-splash, recessed lighting, island w/room for bar stools, SS appliances including fridge, bottom-mounted sink plus a pantry. The eat-in area can accommodate a large dining set. Relax in the great room off of the kitchen as well as celebrate family dinners in a separate formal dining area. The bonus room, currently being used as a playroom can be an office/den/guest room. The Master Suite is huge offering more than enough space for a king-size bedroom suite. Enjoy your backyard w/access to pond and no neighbors behind you. The fully fenced yard has 3 entry gates, French drains, a covered patio with plenty of room to play, garden or just relax. There is also a new gas fireplace stand-alone unit that has never been used. One of the huge benefits of this home is the Energy Efficiency. There is a radiant barrier in the attic that helps to lower the utility bills. Other important features include gutters, storm door, 9' ceilings, heavy crown </a:t>
            </a:r>
            <a:r>
              <a:rPr lang="en-US" sz="10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moulding</a:t>
            </a:r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, double-tab roof shingles, upgraded light fixtures, added back splash in Master bathroom by garden tub. Extended warranty on AC unit exp. 1/2018, transferable termite bond w/Clarks. This one-story floor plan built by KB Homes is the largest one offered at the time neighborhood was being built. There are also walking trails w/bridges and ponds plus a large picnic pavilion. Desirable DD2 schools less than 1.5 miles away, Close proximity to I-26, shopping, restaurants, downtown Charleston and area beaches.</a:t>
            </a:r>
          </a:p>
          <a:p>
            <a:r>
              <a:rPr 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See more of this home at: </a:t>
            </a:r>
            <a:r>
              <a:rPr lang="en-US" sz="1050" b="1" u="sng" dirty="0">
                <a:latin typeface="Century Gothic" panose="020B0502020202020204" pitchFamily="34" charset="0"/>
                <a:cs typeface="Calibri Light" panose="020F0302020204030204" pitchFamily="34" charset="0"/>
                <a:hlinkClick r:id="rId2"/>
              </a:rPr>
              <a:t>http://zyndicate.co/660Grassy-branded.html</a:t>
            </a:r>
            <a:r>
              <a:rPr lang="en-US" sz="1050" b="1" u="sng" dirty="0"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endParaRPr 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61048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843-900-1296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-7694"/>
            <a:ext cx="7772400" cy="677108"/>
            <a:chOff x="0" y="107723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07723"/>
              <a:ext cx="7772400" cy="6771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660 Grassy Hill Road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Blackberry Creek | Summerville | MLS# 17002281 | $224,900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900924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75" y="762000"/>
            <a:ext cx="5593545" cy="384162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3" y="3480406"/>
            <a:ext cx="1682496" cy="112322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3" y="2121205"/>
            <a:ext cx="1682496" cy="112322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3" y="4839039"/>
            <a:ext cx="1684200" cy="1124362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3" y="762000"/>
            <a:ext cx="1682495" cy="112322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475" y="4839038"/>
            <a:ext cx="1684202" cy="1124362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532" y="4839607"/>
            <a:ext cx="1682495" cy="1123224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76" y="4839607"/>
            <a:ext cx="1682496" cy="1123224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66343" y="3962400"/>
            <a:ext cx="7553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i="1" dirty="0">
                <a:effectLst>
                  <a:outerShdw blurRad="38100" dist="38100" dir="2700000" algn="tl">
                    <a:schemeClr val="bg1">
                      <a:lumMod val="95000"/>
                      <a:alpha val="43000"/>
                    </a:schemeClr>
                  </a:outerShdw>
                </a:effectLst>
                <a:latin typeface="Century Gothic" panose="020B0502020202020204" pitchFamily="34" charset="0"/>
              </a:rPr>
              <a:t>Just Listed!</a:t>
            </a:r>
          </a:p>
        </p:txBody>
      </p:sp>
      <p:sp>
        <p:nvSpPr>
          <p:cNvPr id="15" name="Rectangle 14"/>
          <p:cNvSpPr/>
          <p:nvPr/>
        </p:nvSpPr>
        <p:spPr>
          <a:xfrm>
            <a:off x="-2971800" y="3116561"/>
            <a:ext cx="2608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effectLst>
                  <a:outerShdw blurRad="38100" dist="38100" dir="2700000" algn="tl">
                    <a:schemeClr val="bg1">
                      <a:lumMod val="95000"/>
                      <a:alpha val="43000"/>
                    </a:schemeClr>
                  </a:outerShdw>
                </a:effectLst>
                <a:latin typeface="Century Gothic" panose="020B0502020202020204" pitchFamily="34" charset="0"/>
              </a:rPr>
              <a:t>$1,000 Agent Bonus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380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2017-01-26T19:30:42Z</dcterms:modified>
</cp:coreProperties>
</file>