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424"/>
    <a:srgbClr val="CF8B7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44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F110C-28F9-0F6F-3582-9FC314187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t="22409" r="51" b="37346"/>
          <a:stretch>
            <a:fillRect/>
          </a:stretch>
        </p:blipFill>
        <p:spPr>
          <a:xfrm>
            <a:off x="0" y="6728485"/>
            <a:ext cx="4572000" cy="1223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6939F-C551-C629-9213-BD5C1CC8E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33215" r="462" b="27044"/>
          <a:stretch>
            <a:fillRect/>
          </a:stretch>
        </p:blipFill>
        <p:spPr>
          <a:xfrm>
            <a:off x="4572000" y="6728485"/>
            <a:ext cx="4572000" cy="122323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187513" y="8093500"/>
            <a:ext cx="2936687" cy="9839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Christina Garvin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843-270-7667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cgarvin63@gmail.com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kayreg.com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781800" y="8228837"/>
            <a:ext cx="2286000" cy="7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Kay Real Estate Group, LLC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1 Carriage Ln BLDG D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Charleston, SC 29407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1" y="8733374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E96D83-CC2B-473D-265E-5E508469BE4C}"/>
              </a:ext>
            </a:extLst>
          </p:cNvPr>
          <p:cNvGrpSpPr/>
          <p:nvPr/>
        </p:nvGrpSpPr>
        <p:grpSpPr>
          <a:xfrm>
            <a:off x="-2362200" y="728001"/>
            <a:ext cx="1752600" cy="1593273"/>
            <a:chOff x="-2002115" y="746673"/>
            <a:chExt cx="1752600" cy="1752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9A398AE-8470-4DBC-910B-D1C6CE5EBB53}"/>
                </a:ext>
              </a:extLst>
            </p:cNvPr>
            <p:cNvSpPr/>
            <p:nvPr/>
          </p:nvSpPr>
          <p:spPr>
            <a:xfrm>
              <a:off x="-2002115" y="746673"/>
              <a:ext cx="1752600" cy="175260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CF78A-9730-43E8-BEAD-F9F307DCBBBB}"/>
                </a:ext>
              </a:extLst>
            </p:cNvPr>
            <p:cNvSpPr txBox="1"/>
            <p:nvPr/>
          </p:nvSpPr>
          <p:spPr>
            <a:xfrm rot="18934244">
              <a:off x="-1980411" y="1187336"/>
              <a:ext cx="12883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4.2 Acres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D68C6A-DE36-EDA8-109D-EF9EB9AF45AB}"/>
              </a:ext>
            </a:extLst>
          </p:cNvPr>
          <p:cNvGrpSpPr/>
          <p:nvPr/>
        </p:nvGrpSpPr>
        <p:grpSpPr>
          <a:xfrm>
            <a:off x="5562600" y="37562"/>
            <a:ext cx="3468623" cy="3411032"/>
            <a:chOff x="5562600" y="201162"/>
            <a:chExt cx="3468623" cy="3411032"/>
          </a:xfrm>
        </p:grpSpPr>
        <p:sp>
          <p:nvSpPr>
            <p:cNvPr id="21" name="Text Box 3"/>
            <p:cNvSpPr txBox="1">
              <a:spLocks noChangeArrowheads="1" noChangeShapeType="1"/>
            </p:cNvSpPr>
            <p:nvPr/>
          </p:nvSpPr>
          <p:spPr bwMode="auto">
            <a:xfrm>
              <a:off x="5562600" y="2147852"/>
              <a:ext cx="3468623" cy="1464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n w="3175">
                    <a:noFill/>
                  </a:ln>
                  <a:solidFill>
                    <a:schemeClr val="bg1"/>
                  </a:solidFill>
                  <a:latin typeface="Tw Cen MT" pitchFamily="34" charset="0"/>
                  <a:cs typeface="Arial" pitchFamily="34" charset="0"/>
                </a:rPr>
                <a:t>6615 Old Jacksonboro Rd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n w="3175">
                    <a:noFill/>
                  </a:ln>
                  <a:solidFill>
                    <a:schemeClr val="bg1"/>
                  </a:solidFill>
                  <a:latin typeface="Tw Cen MT" pitchFamily="34" charset="0"/>
                  <a:cs typeface="Arial" pitchFamily="34" charset="0"/>
                </a:rPr>
                <a:t>Ravenel, SC 29470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n w="3175">
                    <a:noFill/>
                  </a:ln>
                  <a:solidFill>
                    <a:schemeClr val="bg1"/>
                  </a:solidFill>
                  <a:latin typeface="Tw Cen MT" pitchFamily="34" charset="0"/>
                  <a:cs typeface="Arial" pitchFamily="34" charset="0"/>
                </a:rPr>
                <a:t>MLS# 25033073 | $2,499,000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z="1600" b="1" i="0" u="none" strike="noStrike" cap="none" normalizeH="0" baseline="0" dirty="0">
                <a:ln w="3175">
                  <a:noFill/>
                </a:ln>
                <a:solidFill>
                  <a:schemeClr val="bg1"/>
                </a:solidFill>
                <a:latin typeface="Tw Cen MT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1" i="0" u="none" strike="noStrike" cap="none" normalizeH="0" baseline="0" dirty="0">
                  <a:ln w="3175">
                    <a:noFill/>
                  </a:ln>
                  <a:solidFill>
                    <a:schemeClr val="bg1"/>
                  </a:solidFill>
                  <a:latin typeface="Tw Cen MT" pitchFamily="34" charset="0"/>
                  <a:cs typeface="Arial" pitchFamily="34" charset="0"/>
                </a:rPr>
                <a:t>3 Bedrooms | 3½ Bathrooms | 3885 SF</a:t>
              </a:r>
            </a:p>
          </p:txBody>
        </p:sp>
        <p:sp>
          <p:nvSpPr>
            <p:cNvPr id="5" name="Text Box 3"/>
            <p:cNvSpPr txBox="1">
              <a:spLocks noChangeArrowheads="1" noChangeShapeType="1"/>
            </p:cNvSpPr>
            <p:nvPr/>
          </p:nvSpPr>
          <p:spPr bwMode="auto">
            <a:xfrm>
              <a:off x="5562600" y="201162"/>
              <a:ext cx="3468623" cy="1845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CE2424"/>
                  </a:solidFill>
                  <a:latin typeface="Fave Script Bold Pro" pitchFamily="2" charset="0"/>
                  <a:cs typeface="Arial" pitchFamily="34" charset="0"/>
                </a:rPr>
                <a:t>Private 26 Acre Gated Luxury Lakefront Home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6982310-0BE9-2F0F-F673-84429BFEF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3627939"/>
            <a:ext cx="2286000" cy="15227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060177A-46CB-7ED6-91E2-408F0E71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838" y="8228837"/>
            <a:ext cx="918324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3A6147-C33E-5F99-527F-324F387F2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3627939"/>
            <a:ext cx="2286000" cy="1522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1A8DDE-F957-61AC-5DA0-78E7C17A05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>
          <a:xfrm>
            <a:off x="0" y="3627939"/>
            <a:ext cx="2286000" cy="1522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73018-B9CB-B3BE-9B9C-C82048BDD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8" b="18385"/>
          <a:stretch>
            <a:fillRect/>
          </a:stretch>
        </p:blipFill>
        <p:spPr>
          <a:xfrm>
            <a:off x="4572000" y="3627939"/>
            <a:ext cx="2286000" cy="15227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A60F22-E6FE-0CFD-C26D-7E8DE7DD5566}"/>
              </a:ext>
            </a:extLst>
          </p:cNvPr>
          <p:cNvSpPr txBox="1"/>
          <p:nvPr/>
        </p:nvSpPr>
        <p:spPr>
          <a:xfrm>
            <a:off x="0" y="5292503"/>
            <a:ext cx="9144000" cy="129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The perfect place for a private sanctuary, multigeneration retreat, family community or </a:t>
            </a:r>
            <a:b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income generating investment.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For more information or a tour of the most serene breathtaking property around give me a call.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584F3E-A35A-7D8C-7033-562BC423B1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r="16373"/>
          <a:stretch/>
        </p:blipFill>
        <p:spPr>
          <a:xfrm>
            <a:off x="0" y="0"/>
            <a:ext cx="5233418" cy="34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</TotalTime>
  <Words>95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Fave Script Bold Pro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108</cp:revision>
  <dcterms:created xsi:type="dcterms:W3CDTF">2006-08-16T00:00:00Z</dcterms:created>
  <dcterms:modified xsi:type="dcterms:W3CDTF">2026-01-07T14:07:55Z</dcterms:modified>
</cp:coreProperties>
</file>