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2424"/>
    <a:srgbClr val="CF8B78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544" y="96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828800"/>
            <a:ext cx="8229600" cy="24384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4442264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6185"/>
            <a:ext cx="2057400" cy="780203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6185"/>
            <a:ext cx="6019800" cy="780203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12800"/>
            <a:ext cx="7086600" cy="24384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3343715"/>
            <a:ext cx="7086600" cy="2012949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8555568"/>
            <a:ext cx="762000" cy="48683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1"/>
            <a:ext cx="403860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4067"/>
            <a:ext cx="8229600" cy="1524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2046817"/>
            <a:ext cx="4041775" cy="1001183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3149601"/>
            <a:ext cx="4040188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3149601"/>
            <a:ext cx="4041775" cy="5018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2032001"/>
            <a:ext cx="3008313" cy="6136217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12800"/>
            <a:ext cx="5486400" cy="696384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442633"/>
            <a:ext cx="5486400" cy="52832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555716"/>
            <a:ext cx="5486400" cy="707136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8555568"/>
            <a:ext cx="2133600" cy="48683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8555568"/>
            <a:ext cx="2895600" cy="48683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8555568"/>
            <a:ext cx="762000" cy="48683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8DF110C-28F9-0F6F-3582-9FC314187A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" t="22409" r="51" b="37346"/>
          <a:stretch>
            <a:fillRect/>
          </a:stretch>
        </p:blipFill>
        <p:spPr>
          <a:xfrm>
            <a:off x="0" y="6291836"/>
            <a:ext cx="4572000" cy="1223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76939F-C551-C629-9213-BD5C1CC8E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33215" r="462" b="27044"/>
          <a:stretch>
            <a:fillRect/>
          </a:stretch>
        </p:blipFill>
        <p:spPr>
          <a:xfrm>
            <a:off x="4572000" y="6291836"/>
            <a:ext cx="4572000" cy="122323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" y="7467600"/>
            <a:ext cx="5675869" cy="1595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Text Box 11"/>
          <p:cNvSpPr txBox="1">
            <a:spLocks noChangeArrowheads="1" noChangeShapeType="1"/>
          </p:cNvSpPr>
          <p:nvPr/>
        </p:nvSpPr>
        <p:spPr bwMode="auto">
          <a:xfrm>
            <a:off x="187513" y="8093500"/>
            <a:ext cx="2936687" cy="983906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Christina Garvin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843-270-7667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cgarvin63@gmail.com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kayreg.com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781800" y="8228837"/>
            <a:ext cx="2286000" cy="71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Kay Real Estate Group, LLC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1 Carriage Ln BLDG D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Charleston, SC 29407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91" y="8733374"/>
            <a:ext cx="139417" cy="19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E96D83-CC2B-473D-265E-5E508469BE4C}"/>
              </a:ext>
            </a:extLst>
          </p:cNvPr>
          <p:cNvGrpSpPr/>
          <p:nvPr/>
        </p:nvGrpSpPr>
        <p:grpSpPr>
          <a:xfrm>
            <a:off x="-2362200" y="728001"/>
            <a:ext cx="1752600" cy="1593273"/>
            <a:chOff x="-2002115" y="746673"/>
            <a:chExt cx="1752600" cy="1752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Diagonal Stripe 2">
              <a:extLst>
                <a:ext uri="{FF2B5EF4-FFF2-40B4-BE49-F238E27FC236}">
                  <a16:creationId xmlns:a16="http://schemas.microsoft.com/office/drawing/2014/main" id="{49A398AE-8470-4DBC-910B-D1C6CE5EBB53}"/>
                </a:ext>
              </a:extLst>
            </p:cNvPr>
            <p:cNvSpPr/>
            <p:nvPr/>
          </p:nvSpPr>
          <p:spPr>
            <a:xfrm>
              <a:off x="-2002115" y="746673"/>
              <a:ext cx="1752600" cy="1752600"/>
            </a:xfrm>
            <a:prstGeom prst="diagStrip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4CF78A-9730-43E8-BEAD-F9F307DCBBBB}"/>
                </a:ext>
              </a:extLst>
            </p:cNvPr>
            <p:cNvSpPr txBox="1"/>
            <p:nvPr/>
          </p:nvSpPr>
          <p:spPr>
            <a:xfrm rot="18934244">
              <a:off x="-1980411" y="1187336"/>
              <a:ext cx="12883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4.2 Acres</a:t>
              </a:r>
            </a:p>
          </p:txBody>
        </p:sp>
      </p:grpSp>
      <p:sp>
        <p:nvSpPr>
          <p:cNvPr id="21" name="Text Box 3"/>
          <p:cNvSpPr txBox="1">
            <a:spLocks noChangeArrowheads="1" noChangeShapeType="1"/>
          </p:cNvSpPr>
          <p:nvPr/>
        </p:nvSpPr>
        <p:spPr bwMode="auto">
          <a:xfrm>
            <a:off x="5562600" y="2147852"/>
            <a:ext cx="3468623" cy="14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6615 Old Jacksonboro Rd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n w="3175">
                  <a:noFill/>
                </a:ln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Ravenel, SC 29470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1600" b="1" i="0" u="none" strike="noStrike" cap="none" normalizeH="0" baseline="0" dirty="0">
              <a:ln w="3175">
                <a:noFill/>
              </a:ln>
              <a:solidFill>
                <a:schemeClr val="bg1"/>
              </a:solidFill>
              <a:latin typeface="Tw Cen MT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1" i="0" u="none" strike="noStrike" cap="none" normalizeH="0" baseline="0" dirty="0">
                <a:ln w="3175">
                  <a:noFill/>
                </a:ln>
                <a:solidFill>
                  <a:schemeClr val="bg1"/>
                </a:solidFill>
                <a:latin typeface="Tw Cen MT" pitchFamily="34" charset="0"/>
                <a:cs typeface="Arial" pitchFamily="34" charset="0"/>
              </a:rPr>
              <a:t>3 Bedrooms | 3½ Bathrooms | 3885 SF</a:t>
            </a:r>
          </a:p>
        </p:txBody>
      </p:sp>
      <p:sp>
        <p:nvSpPr>
          <p:cNvPr id="5" name="Text Box 3"/>
          <p:cNvSpPr txBox="1">
            <a:spLocks noChangeArrowheads="1" noChangeShapeType="1"/>
          </p:cNvSpPr>
          <p:nvPr/>
        </p:nvSpPr>
        <p:spPr bwMode="auto">
          <a:xfrm>
            <a:off x="5562600" y="201162"/>
            <a:ext cx="3468623" cy="184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195" tIns="36195" rIns="36195" bIns="36195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CE2424"/>
                </a:solidFill>
                <a:latin typeface="Fave Script Bold Pro" pitchFamily="2" charset="0"/>
                <a:cs typeface="Arial" pitchFamily="34" charset="0"/>
              </a:rPr>
              <a:t>Sneak Preview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CE2424"/>
                </a:solidFill>
                <a:latin typeface="Fave Script Bold Pro" pitchFamily="2" charset="0"/>
                <a:cs typeface="Arial" pitchFamily="34" charset="0"/>
              </a:rPr>
              <a:t>Coming end of December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CE2424"/>
                </a:solidFill>
                <a:latin typeface="Fave Script Bold Pro" pitchFamily="2" charset="0"/>
                <a:cs typeface="Arial" pitchFamily="34" charset="0"/>
              </a:rPr>
              <a:t>26-acre Gated Lakefront Estate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982310-0BE9-2F0F-F673-84429BFEF0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4190624"/>
            <a:ext cx="2286000" cy="152278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060177A-46CB-7ED6-91E2-408F0E715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2838" y="8228837"/>
            <a:ext cx="918324" cy="71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3A6147-C33E-5F99-527F-324F387F2D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4190624"/>
            <a:ext cx="2286000" cy="15227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1A8DDE-F957-61AC-5DA0-78E7C17A05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5"/>
          <a:stretch>
            <a:fillRect/>
          </a:stretch>
        </p:blipFill>
        <p:spPr>
          <a:xfrm>
            <a:off x="0" y="4190624"/>
            <a:ext cx="2286000" cy="1522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473018-B9CB-B3BE-9B9C-C82048BDDC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8" b="18385"/>
          <a:stretch>
            <a:fillRect/>
          </a:stretch>
        </p:blipFill>
        <p:spPr>
          <a:xfrm>
            <a:off x="4572000" y="4190624"/>
            <a:ext cx="2286000" cy="1522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DB9862-886D-C8A4-26F5-F4B5B8A718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3" r="16373"/>
          <a:stretch/>
        </p:blipFill>
        <p:spPr>
          <a:xfrm>
            <a:off x="112777" y="201162"/>
            <a:ext cx="5120640" cy="341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6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55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Book Antiqua</vt:lpstr>
      <vt:lpstr>Fave Script Bold Pro</vt:lpstr>
      <vt:lpstr>Lucida Sans</vt:lpstr>
      <vt:lpstr>Tw Cen MT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104</cp:revision>
  <dcterms:created xsi:type="dcterms:W3CDTF">2006-08-16T00:00:00Z</dcterms:created>
  <dcterms:modified xsi:type="dcterms:W3CDTF">2025-12-09T16:35:25Z</dcterms:modified>
</cp:coreProperties>
</file>