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5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10/19/2022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danosky@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12"/>
          <a:stretch/>
        </p:blipFill>
        <p:spPr bwMode="auto">
          <a:xfrm>
            <a:off x="-8965" y="-99749"/>
            <a:ext cx="8238564" cy="558436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400800" cy="3882664"/>
          </a:xfrm>
        </p:spPr>
        <p:txBody>
          <a:bodyPr anchor="ctr">
            <a:noAutofit/>
          </a:bodyPr>
          <a:lstStyle/>
          <a:p>
            <a:r>
              <a:rPr lang="en-US" sz="1600" dirty="0">
                <a:solidFill>
                  <a:schemeClr val="bg2">
                    <a:lumMod val="25000"/>
                  </a:schemeClr>
                </a:solidFill>
                <a:latin typeface="Palatino Linotype" panose="02040502050505030304" pitchFamily="18" charset="0"/>
                <a:cs typeface="Times New Roman" panose="02020603050405020304" pitchFamily="18" charset="0"/>
              </a:rPr>
              <a:t>Tucked away off Main Road on Johns Island, you'll find a home and a detached structure nestled on 2 serene wooded acres with mature trees, flowers, and bushes. Enter this home to find the family room with a fireplace. Pass through to find the eat-in kitchen. The large primary bedroom has an </a:t>
            </a:r>
            <a:r>
              <a:rPr lang="en-US" sz="1600" dirty="0" err="1">
                <a:solidFill>
                  <a:schemeClr val="bg2">
                    <a:lumMod val="25000"/>
                  </a:schemeClr>
                </a:solidFill>
                <a:latin typeface="Palatino Linotype" panose="02040502050505030304" pitchFamily="18" charset="0"/>
                <a:cs typeface="Times New Roman" panose="02020603050405020304" pitchFamily="18" charset="0"/>
              </a:rPr>
              <a:t>en</a:t>
            </a:r>
            <a:r>
              <a:rPr lang="en-US" sz="1600" dirty="0">
                <a:solidFill>
                  <a:schemeClr val="bg2">
                    <a:lumMod val="25000"/>
                  </a:schemeClr>
                </a:solidFill>
                <a:latin typeface="Palatino Linotype" panose="02040502050505030304" pitchFamily="18" charset="0"/>
                <a:cs typeface="Times New Roman" panose="02020603050405020304" pitchFamily="18" charset="0"/>
              </a:rPr>
              <a:t>-suite bath. Two additional bedrooms, a full bathroom, and a laundry room complete the interior of the home. A screened porch and a new deck are great spots to enjoy the views. Outside, a detached building and a storage building can also be found on the property. This property is location 1.1 miles from the Limehouse Boat Landing, 2.6 miles from Publix, 4.8 miles from shopping and dining at the West Ashley Circle, and 11.9 miles from downtown Charleston.</a:t>
            </a:r>
          </a:p>
          <a:p>
            <a:endParaRPr lang="en-US" sz="1600" i="1" dirty="0">
              <a:solidFill>
                <a:schemeClr val="bg2">
                  <a:lumMod val="25000"/>
                </a:schemeClr>
              </a:solidFill>
              <a:latin typeface="Palatino Linotype" panose="02040502050505030304" pitchFamily="18" charset="0"/>
              <a:cs typeface="Times New Roman" panose="02020603050405020304" pitchFamily="18" charset="0"/>
            </a:endParaRPr>
          </a:p>
          <a:p>
            <a:r>
              <a:rPr lang="en-US" sz="1600" i="1" dirty="0">
                <a:solidFill>
                  <a:schemeClr val="bg2">
                    <a:lumMod val="25000"/>
                  </a:schemeClr>
                </a:solidFill>
                <a:latin typeface="Palatino Linotype" panose="02040502050505030304" pitchFamily="18" charset="0"/>
                <a:cs typeface="Times New Roman" panose="02020603050405020304" pitchFamily="18" charset="0"/>
              </a:rPr>
              <a:t>*Seller to make no repairs.</a:t>
            </a:r>
            <a:endParaRPr lang="en-US" sz="1600" b="1" i="1" dirty="0">
              <a:solidFill>
                <a:schemeClr val="bg2">
                  <a:lumMod val="25000"/>
                </a:schemeClr>
              </a:solidFill>
              <a:latin typeface="Palatino Linotype" panose="02040502050505030304" pitchFamily="18" charset="0"/>
            </a:endParaRP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Stacy Danosky   </a:t>
            </a:r>
            <a:r>
              <a:rPr lang="en-US" sz="1257" dirty="0">
                <a:solidFill>
                  <a:schemeClr val="tx1"/>
                </a:solidFill>
                <a:latin typeface="Palatino Linotype" panose="02040502050505030304" pitchFamily="18" charset="0"/>
                <a:hlinkClick r:id="rId3"/>
              </a:rPr>
              <a:t>sdanosky@mattoneillteam.com</a:t>
            </a:r>
            <a:r>
              <a:rPr lang="en-US" sz="1257" dirty="0">
                <a:solidFill>
                  <a:schemeClr val="tx1"/>
                </a:solidFill>
                <a:latin typeface="Palatino Linotype" panose="02040502050505030304" pitchFamily="18" charset="0"/>
              </a:rPr>
              <a:t>   843-860-8048</a:t>
            </a:r>
            <a:endParaRPr lang="en-US" sz="1257" u="sng" dirty="0">
              <a:solidFill>
                <a:schemeClr val="tx1"/>
              </a:solidFill>
              <a:latin typeface="Palatino Linotype" panose="02040502050505030304" pitchFamily="18" charset="0"/>
            </a:endParaRPr>
          </a:p>
        </p:txBody>
      </p:sp>
      <p:sp>
        <p:nvSpPr>
          <p:cNvPr id="4" name="Rectangle 3"/>
          <p:cNvSpPr/>
          <p:nvPr/>
        </p:nvSpPr>
        <p:spPr>
          <a:xfrm>
            <a:off x="0" y="4338457"/>
            <a:ext cx="8229600" cy="1147944"/>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400" dirty="0">
                <a:solidFill>
                  <a:schemeClr val="bg2">
                    <a:lumMod val="50000"/>
                  </a:schemeClr>
                </a:solidFill>
                <a:latin typeface="Palatino Linotype" panose="02040502050505030304" pitchFamily="18" charset="0"/>
              </a:rPr>
              <a:t>663 Main Road</a:t>
            </a:r>
          </a:p>
          <a:p>
            <a:pPr algn="ctr"/>
            <a:r>
              <a:rPr lang="en-US" sz="1800" dirty="0">
                <a:solidFill>
                  <a:schemeClr val="bg2">
                    <a:lumMod val="50000"/>
                  </a:schemeClr>
                </a:solidFill>
                <a:latin typeface="Palatino Linotype" panose="02040502050505030304" pitchFamily="18" charset="0"/>
              </a:rPr>
              <a:t>Johns Island, SC 29455 ~ MLS# 22023206</a:t>
            </a:r>
          </a:p>
          <a:p>
            <a:pPr algn="ctr"/>
            <a:r>
              <a:rPr lang="en-US" sz="1800" dirty="0">
                <a:solidFill>
                  <a:schemeClr val="bg2">
                    <a:lumMod val="50000"/>
                  </a:schemeClr>
                </a:solidFill>
                <a:latin typeface="Palatino Linotype" panose="02040502050505030304" pitchFamily="18" charset="0"/>
              </a:rPr>
              <a:t>$299,900</a:t>
            </a: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0800" y="8263767"/>
            <a:ext cx="1828800" cy="1218406"/>
          </a:xfrm>
          <a:prstGeom prst="rect">
            <a:avLst/>
          </a:prstGeom>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rcRect/>
          <a:stretch/>
        </p:blipFill>
        <p:spPr>
          <a:xfrm>
            <a:off x="6401395" y="5592680"/>
            <a:ext cx="1827609" cy="1218406"/>
          </a:xfrm>
          <a:prstGeom prst="rect">
            <a:avLst/>
          </a:prstGeom>
        </p:spPr>
      </p:pic>
      <p:pic>
        <p:nvPicPr>
          <p:cNvPr id="17" name="Picture 16"/>
          <p:cNvPicPr>
            <a:picLocks noChangeAspect="1"/>
          </p:cNvPicPr>
          <p:nvPr/>
        </p:nvPicPr>
        <p:blipFill>
          <a:blip r:embed="rId6">
            <a:extLst>
              <a:ext uri="{28A0092B-C50C-407E-A947-70E740481C1C}">
                <a14:useLocalDpi xmlns:a14="http://schemas.microsoft.com/office/drawing/2010/main" val="0"/>
              </a:ext>
            </a:extLst>
          </a:blip>
          <a:srcRect/>
          <a:stretch/>
        </p:blipFill>
        <p:spPr>
          <a:xfrm>
            <a:off x="6403086" y="6929152"/>
            <a:ext cx="1824228" cy="1216152"/>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2"/>
            <a:ext cx="8229600" cy="707886"/>
          </a:xfrm>
          <a:prstGeom prst="rect">
            <a:avLst/>
          </a:prstGeom>
          <a:noFill/>
        </p:spPr>
        <p:txBody>
          <a:bodyPr wrap="square">
            <a:spAutoFit/>
          </a:bodyPr>
          <a:lstStyle/>
          <a:p>
            <a:pPr algn="r"/>
            <a:r>
              <a:rPr lang="en-US" sz="4000" b="1" i="1" dirty="0">
                <a:ln w="3175">
                  <a:solidFill>
                    <a:schemeClr val="bg2">
                      <a:lumMod val="75000"/>
                    </a:schemeClr>
                  </a:solidFill>
                </a:ln>
                <a:solidFill>
                  <a:schemeClr val="bg1"/>
                </a:solidFill>
                <a:effectLst>
                  <a:outerShdw blurRad="38100" dist="38100" dir="2700000" algn="tl">
                    <a:srgbClr val="000000">
                      <a:alpha val="43137"/>
                    </a:srgbClr>
                  </a:outerShdw>
                </a:effectLst>
                <a:latin typeface="Rastanty Cortez" panose="02000506000000020003" pitchFamily="2" charset="0"/>
                <a:cs typeface="Times New Roman" panose="02020603050405020304" pitchFamily="18" charset="0"/>
              </a:rPr>
              <a:t>Price Improvement!</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biLevel thresh="50000"/>
            <a:extLst>
              <a:ext uri="{28A0092B-C50C-407E-A947-70E740481C1C}">
                <a14:useLocalDpi xmlns:a14="http://schemas.microsoft.com/office/drawing/2010/main" val="0"/>
              </a:ext>
            </a:extLst>
          </a:blip>
          <a:stretch>
            <a:fillRect/>
          </a:stretch>
        </p:blipFill>
        <p:spPr>
          <a:xfrm>
            <a:off x="152400" y="3429000"/>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1714</TotalTime>
  <Words>193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Rastanty Cortez</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2022-10-19T13:57:14Z</dcterms:modified>
</cp:coreProperties>
</file>