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6/15/2018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6/15/2018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0585" y="118641"/>
            <a:ext cx="5639410" cy="3305148"/>
          </a:xfrm>
          <a:prstGeom prst="rect">
            <a:avLst/>
          </a:prstGeom>
          <a:ln w="3175">
            <a:noFill/>
          </a:ln>
          <a:effectLst/>
        </p:spPr>
      </p:pic>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Subtitle 2"/>
          <p:cNvSpPr>
            <a:spLocks noGrp="1"/>
          </p:cNvSpPr>
          <p:nvPr>
            <p:ph type="subTitle" idx="1"/>
          </p:nvPr>
        </p:nvSpPr>
        <p:spPr>
          <a:xfrm>
            <a:off x="1560585" y="4554867"/>
            <a:ext cx="5639410" cy="4263134"/>
          </a:xfrm>
        </p:spPr>
        <p:txBody>
          <a:bodyPr anchor="ctr">
            <a:noAutofit/>
          </a:bodyPr>
          <a:lstStyle/>
          <a:p>
            <a:r>
              <a:rPr lang="en-US" sz="1500" dirty="0">
                <a:latin typeface="Century Gothic" panose="020B0502020202020204" pitchFamily="34" charset="0"/>
              </a:rPr>
              <a:t>Nestled in the heart of Old Mt Pleasant this beautiful newly built home offers a total of 5 Bedrooms, 5 1/2 Baths, shiplap cathedral ceiling and a very open first floor living area. Every detail has been attended to from the custom design to the superb finishes throughout. The "chef" in your family will marvel at the gourmet Kitchen which includes a 48" Wolf Gas range incorporated in the 10' x 5.5' island featuring a translucent under-lit Quartzite counter, down draft ventilation system &amp; prep sink. The Kitchen includes a Sub-Zero Refrigerator, 156 bottle Wine/Beverage cooler, and Microwave Drawer. The Kitchen opens into a spacious area that includes Living, Dining, and Family Rooms. Enjoy the look and feel of southern charm with the gorgeous new heart pine floors which are throughout the home. Relax in front of the custom shiplap faced gas fire place with a repurposed heart pine mantle from the original home at this location.</a:t>
            </a:r>
          </a:p>
          <a:p>
            <a:br>
              <a:rPr lang="en-US" sz="1500" dirty="0">
                <a:latin typeface="Century Gothic" panose="020B0502020202020204" pitchFamily="34" charset="0"/>
              </a:rPr>
            </a:br>
            <a:r>
              <a:rPr lang="en-US" sz="1500" dirty="0">
                <a:latin typeface="Century Gothic" panose="020B0502020202020204" pitchFamily="34" charset="0"/>
              </a:rPr>
              <a:t> </a:t>
            </a:r>
            <a:r>
              <a:rPr lang="en-US" sz="1500" b="1" i="1" dirty="0">
                <a:latin typeface="Century Gothic" panose="020B0502020202020204" pitchFamily="34" charset="0"/>
              </a:rPr>
              <a:t>Check out the listing to see more details!</a:t>
            </a:r>
          </a:p>
        </p:txBody>
      </p:sp>
      <p:sp>
        <p:nvSpPr>
          <p:cNvPr id="2" name="Title 1"/>
          <p:cNvSpPr>
            <a:spLocks noGrp="1"/>
          </p:cNvSpPr>
          <p:nvPr>
            <p:ph type="ctrTitle"/>
          </p:nvPr>
        </p:nvSpPr>
        <p:spPr>
          <a:xfrm>
            <a:off x="1560584" y="3474513"/>
            <a:ext cx="5639410" cy="958640"/>
          </a:xfrm>
        </p:spPr>
        <p:txBody>
          <a:bodyPr anchor="t">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667 </a:t>
            </a:r>
            <a:r>
              <a:rPr lang="en-US" sz="2400" cap="none" dirty="0" err="1">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Adluh</a:t>
            </a: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 Street</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Mount Pleasant, SC 29464</a:t>
            </a:r>
            <a:b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MLS# 18008738 ~ $1,485,000</a:t>
            </a:r>
            <a:endParaRPr lang="en-US" sz="16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3733800" y="9197960"/>
            <a:ext cx="2971800" cy="738664"/>
          </a:xfrm>
          <a:prstGeom prst="rect">
            <a:avLst/>
          </a:prstGeom>
        </p:spPr>
        <p:txBody>
          <a:bodyPr wrap="square">
            <a:spAutoFit/>
          </a:bodyPr>
          <a:lstStyle/>
          <a:p>
            <a:pPr algn="r"/>
            <a:r>
              <a:rPr lang="en-US" sz="1800" dirty="0">
                <a:latin typeface="Century Gothic" panose="020B0502020202020204" pitchFamily="34" charset="0"/>
              </a:rPr>
              <a:t>John Lloyd</a:t>
            </a:r>
            <a:br>
              <a:rPr lang="en-US" sz="1800" dirty="0">
                <a:latin typeface="Century Gothic" panose="020B0502020202020204" pitchFamily="34" charset="0"/>
              </a:rPr>
            </a:br>
            <a:r>
              <a:rPr lang="en-US" sz="1200" dirty="0">
                <a:latin typeface="Century Gothic" panose="020B0502020202020204" pitchFamily="34" charset="0"/>
              </a:rPr>
              <a:t>(843) 732-1607</a:t>
            </a:r>
          </a:p>
          <a:p>
            <a:pPr algn="r"/>
            <a:r>
              <a:rPr lang="en-US" sz="1200" dirty="0">
                <a:latin typeface="Century Gothic" panose="020B0502020202020204" pitchFamily="34" charset="0"/>
              </a:rPr>
              <a:t>john_lloyd@hotmail.com</a:t>
            </a:r>
          </a:p>
        </p:txBody>
      </p:sp>
      <p:sp>
        <p:nvSpPr>
          <p:cNvPr id="18" name="Rectangle 17"/>
          <p:cNvSpPr/>
          <p:nvPr/>
        </p:nvSpPr>
        <p:spPr>
          <a:xfrm>
            <a:off x="1560584" y="9290293"/>
            <a:ext cx="1944616" cy="646331"/>
          </a:xfrm>
          <a:prstGeom prst="rect">
            <a:avLst/>
          </a:prstGeom>
        </p:spPr>
        <p:txBody>
          <a:bodyPr wrap="square">
            <a:spAutoFit/>
          </a:bodyPr>
          <a:lstStyle/>
          <a:p>
            <a:r>
              <a:rPr lang="en-US" sz="1200" dirty="0">
                <a:latin typeface="Century Gothic" panose="020B0502020202020204" pitchFamily="34" charset="0"/>
              </a:rPr>
              <a:t>Lloyd Realty</a:t>
            </a:r>
          </a:p>
          <a:p>
            <a:r>
              <a:rPr lang="en-US" sz="1200" dirty="0">
                <a:latin typeface="Century Gothic" panose="020B0502020202020204" pitchFamily="34" charset="0"/>
              </a:rPr>
              <a:t>838 McCants Dr.</a:t>
            </a:r>
          </a:p>
          <a:p>
            <a:r>
              <a:rPr lang="en-US" sz="1200" dirty="0">
                <a:latin typeface="Century Gothic" panose="020B0502020202020204" pitchFamily="34" charset="0"/>
              </a:rPr>
              <a:t>Mt. Pleasant, SC 29464</a:t>
            </a:r>
          </a:p>
        </p:txBody>
      </p:sp>
      <p:sp>
        <p:nvSpPr>
          <p:cNvPr id="23" name="Rectangle 22"/>
          <p:cNvSpPr/>
          <p:nvPr/>
        </p:nvSpPr>
        <p:spPr>
          <a:xfrm>
            <a:off x="7924800" y="552836"/>
            <a:ext cx="5639410" cy="461665"/>
          </a:xfrm>
          <a:prstGeom prst="rect">
            <a:avLst/>
          </a:prstGeom>
        </p:spPr>
        <p:txBody>
          <a:bodyPr wrap="square">
            <a:spAutoFit/>
          </a:bodyPr>
          <a:lstStyle/>
          <a:p>
            <a:r>
              <a:rPr lang="en-US" sz="24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rPr>
              <a:t>Location, Location, Location…</a:t>
            </a:r>
            <a:endParaRPr lang="en-US" sz="16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7856" y="9184717"/>
            <a:ext cx="451144" cy="751907"/>
          </a:xfrm>
          <a:prstGeom prst="rect">
            <a:avLst/>
          </a:prstGeom>
        </p:spPr>
      </p:pic>
      <p:pic>
        <p:nvPicPr>
          <p:cNvPr id="24" name="Picture 23"/>
          <p:cNvPicPr>
            <a:picLocks noChangeAspect="1"/>
          </p:cNvPicPr>
          <p:nvPr/>
        </p:nvPicPr>
        <p:blipFill rotWithShape="1">
          <a:blip r:embed="rId4" cstate="print">
            <a:extLst>
              <a:ext uri="{28A0092B-C50C-407E-A947-70E740481C1C}">
                <a14:useLocalDpi xmlns:a14="http://schemas.microsoft.com/office/drawing/2010/main" val="0"/>
              </a:ext>
            </a:extLst>
          </a:blip>
          <a:srcRect t="5258" b="6193"/>
          <a:stretch/>
        </p:blipFill>
        <p:spPr>
          <a:xfrm>
            <a:off x="110199" y="118641"/>
            <a:ext cx="1307592" cy="868390"/>
          </a:xfrm>
          <a:prstGeom prst="rect">
            <a:avLst/>
          </a:prstGeom>
          <a:ln>
            <a:solidFill>
              <a:schemeClr val="bg1"/>
            </a:solid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5205" y="3474511"/>
            <a:ext cx="1302588" cy="868392"/>
          </a:xfrm>
          <a:prstGeom prst="rect">
            <a:avLst/>
          </a:prstGeom>
          <a:ln>
            <a:solidFill>
              <a:schemeClr val="bg1"/>
            </a:solid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5205" y="2355887"/>
            <a:ext cx="1302588" cy="868392"/>
          </a:xfrm>
          <a:prstGeom prst="rect">
            <a:avLst/>
          </a:prstGeom>
          <a:ln>
            <a:solidFill>
              <a:schemeClr val="bg1"/>
            </a:solid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5205" y="1237265"/>
            <a:ext cx="1302586" cy="868390"/>
          </a:xfrm>
          <a:prstGeom prst="rect">
            <a:avLst/>
          </a:prstGeom>
          <a:ln>
            <a:solidFill>
              <a:schemeClr val="bg1"/>
            </a:solidFill>
          </a:ln>
          <a:effectLst/>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5205" y="9067628"/>
            <a:ext cx="1302588" cy="868392"/>
          </a:xfrm>
          <a:prstGeom prst="rect">
            <a:avLst/>
          </a:prstGeom>
          <a:ln>
            <a:solidFill>
              <a:schemeClr val="bg1"/>
            </a:solidFill>
          </a:ln>
          <a:effectLst/>
        </p:spPr>
      </p:pic>
      <p:pic>
        <p:nvPicPr>
          <p:cNvPr id="33" name="Picture 3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5205" y="5711757"/>
            <a:ext cx="1302588" cy="868392"/>
          </a:xfrm>
          <a:prstGeom prst="rect">
            <a:avLst/>
          </a:prstGeom>
          <a:ln>
            <a:solidFill>
              <a:schemeClr val="bg1"/>
            </a:solidFill>
          </a:ln>
          <a:effectLst/>
        </p:spPr>
      </p:pic>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5" y="6830381"/>
            <a:ext cx="1302588" cy="868392"/>
          </a:xfrm>
          <a:prstGeom prst="rect">
            <a:avLst/>
          </a:prstGeom>
          <a:ln>
            <a:solidFill>
              <a:schemeClr val="bg1"/>
            </a:solidFill>
          </a:ln>
          <a:effectLst/>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5205" y="7949005"/>
            <a:ext cx="1302588" cy="868392"/>
          </a:xfrm>
          <a:prstGeom prst="rect">
            <a:avLst/>
          </a:prstGeom>
          <a:ln>
            <a:solidFill>
              <a:schemeClr val="bg1"/>
            </a:solidFill>
          </a:ln>
          <a:effectLst/>
        </p:spPr>
      </p:pic>
      <p:pic>
        <p:nvPicPr>
          <p:cNvPr id="36" name="Picture 3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5205" y="4593135"/>
            <a:ext cx="1302586" cy="868390"/>
          </a:xfrm>
          <a:prstGeom prst="rect">
            <a:avLst/>
          </a:prstGeom>
          <a:ln>
            <a:solidFill>
              <a:schemeClr val="bg1"/>
            </a:solidFill>
          </a:ln>
          <a:effectLst/>
        </p:spPr>
      </p:pic>
      <p:sp>
        <p:nvSpPr>
          <p:cNvPr id="19" name="Rectangle 18">
            <a:extLst>
              <a:ext uri="{FF2B5EF4-FFF2-40B4-BE49-F238E27FC236}">
                <a16:creationId xmlns:a16="http://schemas.microsoft.com/office/drawing/2014/main" id="{9699940C-2876-44D8-B193-AAE84F2DD10B}"/>
              </a:ext>
            </a:extLst>
          </p:cNvPr>
          <p:cNvSpPr/>
          <p:nvPr/>
        </p:nvSpPr>
        <p:spPr>
          <a:xfrm>
            <a:off x="1560585" y="118641"/>
            <a:ext cx="5381412" cy="523220"/>
          </a:xfrm>
          <a:prstGeom prst="rect">
            <a:avLst/>
          </a:prstGeom>
        </p:spPr>
        <p:txBody>
          <a:bodyPr wrap="square">
            <a:spAutoFit/>
          </a:bodyPr>
          <a:lstStyle/>
          <a:p>
            <a:r>
              <a:rPr lang="en-US" sz="2800" b="1" dirty="0">
                <a:ln w="3175">
                  <a:solidFill>
                    <a:schemeClr val="tx1">
                      <a:lumMod val="75000"/>
                      <a:lumOff val="25000"/>
                    </a:schemeClr>
                  </a:solidFill>
                </a:ln>
                <a:solidFill>
                  <a:schemeClr val="bg1"/>
                </a:solidFill>
                <a:effectLst>
                  <a:outerShdw blurRad="50800" dist="38100" dir="5400000" algn="t" rotWithShape="0">
                    <a:prstClr val="black">
                      <a:alpha val="40000"/>
                    </a:prstClr>
                  </a:outerShdw>
                </a:effectLst>
                <a:latin typeface="Century Gothic" panose="020B0502020202020204" pitchFamily="34" charset="0"/>
              </a:rPr>
              <a:t>Old Village Charm</a:t>
            </a:r>
            <a:endParaRPr lang="en-US" sz="1800" b="1" dirty="0">
              <a:ln w="3175">
                <a:solidFill>
                  <a:schemeClr val="tx1">
                    <a:lumMod val="75000"/>
                    <a:lumOff val="25000"/>
                  </a:schemeClr>
                </a:solidFill>
              </a:ln>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208</TotalTime>
  <Words>204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667 Adluh Street Mount Pleasant, SC 29464 MLS# 18008738 ~ $1,485,000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2018-06-15T14:02:57Z</dcterms:modified>
</cp:coreProperties>
</file>