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-45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seaydevelopmen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vid@seaydevelopment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Small Office Investment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4569217"/>
            <a:ext cx="7578062" cy="3341875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668 Marina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Dr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#D100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Charleston, SC 29492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959 Square feet office suite leased to one tenant.</a:t>
            </a: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The entire portfolio is for sale at $135 per square foot and is listed in the MLS.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" y="713417"/>
            <a:ext cx="4589990" cy="376189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904" y="713417"/>
            <a:ext cx="2826468" cy="37581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395952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#29893111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959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$136,178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$142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Zoning: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GC - General Commercial District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of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7.2%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Berkeley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271-10-01-019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7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120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Small Office Investment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28</cp:revision>
  <dcterms:created xsi:type="dcterms:W3CDTF">2006-08-16T00:00:00Z</dcterms:created>
  <dcterms:modified xsi:type="dcterms:W3CDTF">2017-01-06T17:52:00Z</dcterms:modified>
</cp:coreProperties>
</file>