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12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Small Office Investment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668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#D101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958 SQUARE FEET OF CLASS B OFFICE SPACE FOR SALE IN THE DANIEL ISLAND MARINA OFFICE CONDO DEVELOPMENT CONSISTING OF ONE TENANT. 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382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2840215" cy="37581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302362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958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$136,036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Zoning: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7.21%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271-10-01-020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114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Small Office Investment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29</cp:revision>
  <dcterms:created xsi:type="dcterms:W3CDTF">2006-08-16T00:00:00Z</dcterms:created>
  <dcterms:modified xsi:type="dcterms:W3CDTF">2017-01-06T17:57:55Z</dcterms:modified>
</cp:coreProperties>
</file>