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117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VACANT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 lnSpcReduction="1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668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#D203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Get to work fast and get anywhere even faster with close proximity to </a:t>
            </a:r>
            <a:r>
              <a:rPr lang="en-US" sz="1600" dirty="0" err="1">
                <a:solidFill>
                  <a:schemeClr val="tx1"/>
                </a:solidFill>
                <a:latin typeface="Waukegan LDO" panose="020C0603020202020204" pitchFamily="34" charset="0"/>
              </a:rPr>
              <a:t>Clement's</a:t>
            </a:r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 Ferry Road, I-526, the CHS Airport and Highway 17 or Long Point Road in minutes. Demographics are strong here for "High Society" and Urban Tapestry". Easy access to I-526 via </a:t>
            </a:r>
            <a:r>
              <a:rPr lang="en-US" sz="1600" dirty="0" err="1">
                <a:solidFill>
                  <a:schemeClr val="tx1"/>
                </a:solidFill>
                <a:latin typeface="Waukegan LDO" panose="020C0603020202020204" pitchFamily="34" charset="0"/>
              </a:rPr>
              <a:t>Clement's</a:t>
            </a:r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 Ferry Road. TMS: 27110010030 and 031. DEED SQFT: 2,004 . This entire portfolio is for sale and listing in the MLS at $135 per square feet.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904" y="713417"/>
            <a:ext cx="2826468" cy="37581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110251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#29893118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2,004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$284,568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Zoning: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Undisclosed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171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VACANT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29</cp:revision>
  <dcterms:created xsi:type="dcterms:W3CDTF">2006-08-16T00:00:00Z</dcterms:created>
  <dcterms:modified xsi:type="dcterms:W3CDTF">2017-01-06T18:02:35Z</dcterms:modified>
</cp:coreProperties>
</file>