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6" d="100"/>
          <a:sy n="56" d="100"/>
        </p:scale>
        <p:origin x="266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7/29/2015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0" t="9999" r="40" b="1666"/>
          <a:stretch/>
        </p:blipFill>
        <p:spPr>
          <a:xfrm>
            <a:off x="-2773" y="0"/>
            <a:ext cx="6858000" cy="4543425"/>
          </a:xfrm>
          <a:prstGeom prst="rect">
            <a:avLst/>
          </a:prstGeom>
          <a:ln>
            <a:solidFill>
              <a:schemeClr val="bg1"/>
            </a:solidFill>
          </a:ln>
        </p:spPr>
      </p:pic>
      <p:sp>
        <p:nvSpPr>
          <p:cNvPr id="2" name="Title 1"/>
          <p:cNvSpPr>
            <a:spLocks noGrp="1"/>
          </p:cNvSpPr>
          <p:nvPr>
            <p:ph type="ctrTitle"/>
          </p:nvPr>
        </p:nvSpPr>
        <p:spPr>
          <a:xfrm>
            <a:off x="-2772" y="0"/>
            <a:ext cx="6858000" cy="349975"/>
          </a:xfrm>
        </p:spPr>
        <p:txBody>
          <a:bodyPr>
            <a:noAutofit/>
          </a:bodyPr>
          <a:lstStyle/>
          <a:p>
            <a:pPr algn="l"/>
            <a:r>
              <a:rPr lang="en-US" sz="2400" b="1" i="1" dirty="0" smtClean="0">
                <a:ln>
                  <a:solidFill>
                    <a:schemeClr val="tx1"/>
                  </a:solidFill>
                </a:ln>
                <a:solidFill>
                  <a:schemeClr val="tx2">
                    <a:lumMod val="20000"/>
                    <a:lumOff val="80000"/>
                  </a:schemeClr>
                </a:solidFill>
                <a:effectLst>
                  <a:outerShdw blurRad="63500" sx="102000" sy="102000" algn="ctr" rotWithShape="0">
                    <a:prstClr val="black">
                      <a:alpha val="40000"/>
                    </a:prstClr>
                  </a:outerShdw>
                </a:effectLst>
                <a:latin typeface="Century Gothic" panose="020B0502020202020204" pitchFamily="34" charset="0"/>
              </a:rPr>
              <a:t>This Home Is A Must See!</a:t>
            </a:r>
            <a:endParaRPr lang="en-US" sz="2400" b="1" i="1" dirty="0">
              <a:ln>
                <a:solidFill>
                  <a:schemeClr val="tx1"/>
                </a:solidFill>
              </a:ln>
              <a:solidFill>
                <a:schemeClr val="tx2">
                  <a:lumMod val="20000"/>
                  <a:lumOff val="80000"/>
                </a:schemeClr>
              </a:solidFill>
              <a:effectLst>
                <a:outerShdw blurRad="63500" sx="102000" sy="102000" algn="ctr"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1265958" y="4543425"/>
            <a:ext cx="4320539" cy="3831133"/>
          </a:xfrm>
        </p:spPr>
        <p:txBody>
          <a:bodyPr anchor="ctr">
            <a:noAutofit/>
          </a:bodyPr>
          <a:lstStyle/>
          <a:p>
            <a:r>
              <a:rPr lang="en-US" sz="1400" dirty="0">
                <a:solidFill>
                  <a:schemeClr val="tx2"/>
                </a:solidFill>
                <a:latin typeface="Century Gothic" panose="020B0502020202020204" pitchFamily="34" charset="0"/>
              </a:rPr>
              <a:t>Beautiful Well Maintained Home in the highly desired Schieveling Plantation! This home has all of the upgrades you could want! Downstairs features hardwood floors throughout with a large 2 story family room with a gas burning fireplace. Beyond the family room is the bright open kitchen with granite countertops and smooth top stove. The Kitchen opens up to the formal Dining room featuring wainscoting and crown molding. Upstairs features 2 very large guest bedrooms, and a very large master suite fully equipped with his and hers walk in closets! The master and guest bathrooms have been completely renovated featuring furniture quality vanities, framed mirrors, and custom tile work! The master bath will be your spa escape with a large garden tub and walk in shower</a:t>
            </a:r>
            <a:r>
              <a:rPr lang="en-US" sz="1400" dirty="0" smtClean="0">
                <a:solidFill>
                  <a:schemeClr val="tx2"/>
                </a:solidFill>
                <a:latin typeface="Century Gothic" panose="020B0502020202020204" pitchFamily="34" charset="0"/>
              </a:rPr>
              <a:t>!</a:t>
            </a:r>
            <a:endParaRPr lang="en-US" sz="1400" b="1" i="1" dirty="0">
              <a:solidFill>
                <a:schemeClr val="tx2"/>
              </a:solidFill>
              <a:latin typeface="Century Gothic" panose="020B0502020202020204" pitchFamily="34" charset="0"/>
            </a:endParaRPr>
          </a:p>
        </p:txBody>
      </p:sp>
      <p:sp>
        <p:nvSpPr>
          <p:cNvPr id="13" name="Title 1"/>
          <p:cNvSpPr txBox="1">
            <a:spLocks/>
          </p:cNvSpPr>
          <p:nvPr/>
        </p:nvSpPr>
        <p:spPr>
          <a:xfrm>
            <a:off x="-2772" y="0"/>
            <a:ext cx="3428999" cy="4543425"/>
          </a:xfrm>
          <a:prstGeom prst="rect">
            <a:avLst/>
          </a:prstGeom>
        </p:spPr>
        <p:txBody>
          <a:bodyPr vert="horz" lIns="91440" tIns="45720" rIns="91440" bIns="45720" rtlCol="0" anchor="b">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a:solidFill>
                  <a:schemeClr val="bg1"/>
                </a:solidFill>
                <a:effectLst>
                  <a:outerShdw blurRad="38100" dist="38100" dir="2700000" algn="tl">
                    <a:srgbClr val="000000">
                      <a:alpha val="43137"/>
                    </a:srgbClr>
                  </a:outerShdw>
                </a:effectLst>
                <a:latin typeface="Century Gothic" panose="020B0502020202020204" pitchFamily="34" charset="0"/>
              </a:rPr>
              <a:t>669 Fair Spring </a:t>
            </a:r>
            <a:r>
              <a:rPr lang="en-US" sz="2000" dirty="0" smtClean="0">
                <a:solidFill>
                  <a:schemeClr val="bg1"/>
                </a:solidFill>
                <a:effectLst>
                  <a:outerShdw blurRad="38100" dist="38100" dir="2700000" algn="tl">
                    <a:srgbClr val="000000">
                      <a:alpha val="43137"/>
                    </a:srgbClr>
                  </a:outerShdw>
                </a:effectLst>
                <a:latin typeface="Century Gothic" panose="020B0502020202020204" pitchFamily="34" charset="0"/>
              </a:rPr>
              <a:t>Dr</a:t>
            </a:r>
          </a:p>
          <a:p>
            <a:pPr algn="l"/>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Schieveling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Plantation</a:t>
            </a:r>
          </a:p>
          <a:p>
            <a:pPr algn="l"/>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Charleston</a:t>
            </a:r>
            <a:endPar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l"/>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MLS</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15012973</a:t>
            </a:r>
          </a:p>
          <a:p>
            <a:pPr algn="l"/>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269,900</a:t>
            </a:r>
          </a:p>
        </p:txBody>
      </p:sp>
      <p:sp>
        <p:nvSpPr>
          <p:cNvPr id="14" name="Rectangle 13"/>
          <p:cNvSpPr/>
          <p:nvPr/>
        </p:nvSpPr>
        <p:spPr>
          <a:xfrm>
            <a:off x="0" y="8405336"/>
            <a:ext cx="6858000" cy="707886"/>
          </a:xfrm>
          <a:prstGeom prst="rect">
            <a:avLst/>
          </a:prstGeom>
        </p:spPr>
        <p:txBody>
          <a:bodyPr wrap="square">
            <a:spAutoFit/>
          </a:bodyPr>
          <a:lstStyle/>
          <a:p>
            <a:r>
              <a:rPr lang="en-US" sz="1600" b="1" dirty="0">
                <a:solidFill>
                  <a:schemeClr val="tx2"/>
                </a:solidFill>
                <a:latin typeface="Century Gothic" panose="020B0502020202020204" pitchFamily="34" charset="0"/>
              </a:rPr>
              <a:t>Karrie </a:t>
            </a:r>
            <a:r>
              <a:rPr lang="en-US" sz="1600" b="1" dirty="0" smtClean="0">
                <a:solidFill>
                  <a:schemeClr val="tx2"/>
                </a:solidFill>
                <a:latin typeface="Century Gothic" panose="020B0502020202020204" pitchFamily="34" charset="0"/>
              </a:rPr>
              <a:t>Britton</a:t>
            </a:r>
          </a:p>
          <a:p>
            <a:r>
              <a:rPr lang="en-US" sz="1200" dirty="0" smtClean="0">
                <a:solidFill>
                  <a:schemeClr val="tx2"/>
                </a:solidFill>
                <a:latin typeface="Century Gothic" panose="020B0502020202020204" pitchFamily="34" charset="0"/>
              </a:rPr>
              <a:t>M - </a:t>
            </a:r>
            <a:r>
              <a:rPr lang="en-US" sz="1200" dirty="0">
                <a:solidFill>
                  <a:schemeClr val="tx2"/>
                </a:solidFill>
                <a:latin typeface="Century Gothic" panose="020B0502020202020204" pitchFamily="34" charset="0"/>
              </a:rPr>
              <a:t>(843) 478-9638</a:t>
            </a:r>
          </a:p>
          <a:p>
            <a:r>
              <a:rPr lang="en-US" sz="1200" dirty="0">
                <a:solidFill>
                  <a:schemeClr val="tx2"/>
                </a:solidFill>
                <a:latin typeface="Century Gothic" panose="020B0502020202020204" pitchFamily="34" charset="0"/>
              </a:rPr>
              <a:t>design_elements@msn.com</a:t>
            </a: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r="1235"/>
          <a:stretch/>
        </p:blipFill>
        <p:spPr>
          <a:xfrm>
            <a:off x="-2772" y="5507926"/>
            <a:ext cx="1268730" cy="951548"/>
          </a:xfrm>
          <a:prstGeom prst="rect">
            <a:avLst/>
          </a:prstGeom>
          <a:ln>
            <a:solidFill>
              <a:schemeClr val="bg1"/>
            </a:solidFill>
          </a:ln>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86497" y="4549901"/>
            <a:ext cx="1268730" cy="951548"/>
          </a:xfrm>
          <a:prstGeom prst="rect">
            <a:avLst/>
          </a:prstGeom>
          <a:ln>
            <a:solidFill>
              <a:schemeClr val="bg1"/>
            </a:solidFill>
          </a:ln>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86497" y="5507926"/>
            <a:ext cx="1268730" cy="951548"/>
          </a:xfrm>
          <a:prstGeom prst="rect">
            <a:avLst/>
          </a:prstGeom>
          <a:ln>
            <a:solidFill>
              <a:schemeClr val="bg1"/>
            </a:solidFill>
          </a:ln>
        </p:spPr>
      </p:pic>
      <p:pic>
        <p:nvPicPr>
          <p:cNvPr id="11" name="Picture 10"/>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a:xfrm>
            <a:off x="-2773" y="4549901"/>
            <a:ext cx="1268730" cy="951548"/>
          </a:xfrm>
          <a:prstGeom prst="rect">
            <a:avLst/>
          </a:prstGeom>
          <a:ln>
            <a:solidFill>
              <a:schemeClr val="bg1"/>
            </a:solidFill>
          </a:ln>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73" y="6465951"/>
            <a:ext cx="1268730" cy="951548"/>
          </a:xfrm>
          <a:prstGeom prst="rect">
            <a:avLst/>
          </a:prstGeom>
          <a:ln>
            <a:solidFill>
              <a:schemeClr val="bg1"/>
            </a:solidFill>
          </a:ln>
        </p:spPr>
      </p:pic>
      <p:pic>
        <p:nvPicPr>
          <p:cNvPr id="9" name="Picture 8"/>
          <p:cNvPicPr>
            <a:picLocks noChangeAspect="1"/>
          </p:cNvPicPr>
          <p:nvPr/>
        </p:nvPicPr>
        <p:blipFill rotWithShape="1">
          <a:blip r:embed="rId8" cstate="print">
            <a:extLst>
              <a:ext uri="{28A0092B-C50C-407E-A947-70E740481C1C}">
                <a14:useLocalDpi xmlns:a14="http://schemas.microsoft.com/office/drawing/2010/main" val="0"/>
              </a:ext>
            </a:extLst>
          </a:blip>
          <a:srcRect r="1592"/>
          <a:stretch/>
        </p:blipFill>
        <p:spPr>
          <a:xfrm>
            <a:off x="-2773" y="7423976"/>
            <a:ext cx="1268730" cy="951548"/>
          </a:xfrm>
          <a:prstGeom prst="rect">
            <a:avLst/>
          </a:prstGeom>
          <a:ln>
            <a:solidFill>
              <a:schemeClr val="bg1"/>
            </a:solidFill>
          </a:ln>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86497" y="6465951"/>
            <a:ext cx="1268730" cy="951548"/>
          </a:xfrm>
          <a:prstGeom prst="rect">
            <a:avLst/>
          </a:prstGeom>
          <a:ln>
            <a:solidFill>
              <a:schemeClr val="bg1"/>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86497" y="7423976"/>
            <a:ext cx="1268730" cy="951548"/>
          </a:xfrm>
          <a:prstGeom prst="rect">
            <a:avLst/>
          </a:prstGeom>
          <a:ln>
            <a:solidFill>
              <a:schemeClr val="bg1"/>
            </a:solidFill>
          </a:ln>
        </p:spPr>
      </p:pic>
      <p:pic>
        <p:nvPicPr>
          <p:cNvPr id="16" name="Picture 2" descr="http://www.seeligrealestate.com/img/carolina-elite-logo.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00500" y="8378279"/>
            <a:ext cx="2857500" cy="76200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197627" y="8669551"/>
            <a:ext cx="457200" cy="457200"/>
          </a:xfrm>
          <a:prstGeom prst="rect">
            <a:avLst/>
          </a:prstGeom>
        </p:spPr>
      </p:pic>
    </p:spTree>
    <p:extLst>
      <p:ext uri="{BB962C8B-B14F-4D97-AF65-F5344CB8AC3E}">
        <p14:creationId xmlns:p14="http://schemas.microsoft.com/office/powerpoint/2010/main" val="161914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164</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This Home Is A Must See!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cp:lastModifiedBy>
  <cp:revision>23</cp:revision>
  <dcterms:created xsi:type="dcterms:W3CDTF">2006-08-16T00:00:00Z</dcterms:created>
  <dcterms:modified xsi:type="dcterms:W3CDTF">2015-07-29T20:04:15Z</dcterms:modified>
</cp:coreProperties>
</file>