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24" y="167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6/3/2014</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mailto:david@seaydevelopment.co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seaydevelopment.com/" TargetMode="Externa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6781711"/>
          </a:xfrm>
          <a:prstGeom prst="rect">
            <a:avLst/>
          </a:prstGeom>
        </p:spPr>
      </p:pic>
      <p:sp>
        <p:nvSpPr>
          <p:cNvPr id="2" name="Title 1"/>
          <p:cNvSpPr>
            <a:spLocks noGrp="1"/>
          </p:cNvSpPr>
          <p:nvPr>
            <p:ph type="ctrTitle"/>
          </p:nvPr>
        </p:nvSpPr>
        <p:spPr>
          <a:xfrm>
            <a:off x="0" y="30480"/>
            <a:ext cx="7772400" cy="633595"/>
          </a:xfrm>
        </p:spPr>
        <p:txBody>
          <a:bodyPr>
            <a:normAutofit/>
          </a:bodyPr>
          <a:lstStyle/>
          <a:p>
            <a:r>
              <a:rPr lang="en-US" sz="2400" dirty="0">
                <a:solidFill>
                  <a:schemeClr val="bg1"/>
                </a:solidFill>
                <a:effectLst>
                  <a:outerShdw blurRad="38100" dist="38100" dir="2700000" algn="tl">
                    <a:srgbClr val="000000">
                      <a:alpha val="43137"/>
                    </a:srgbClr>
                  </a:outerShdw>
                </a:effectLst>
                <a:latin typeface="Eras Demi ITC" panose="020B0805030504020804" pitchFamily="34" charset="0"/>
              </a:rPr>
              <a:t>Turnkey Investment Property 100% Occupied</a:t>
            </a:r>
            <a:endParaRPr lang="en-US" sz="2400" dirty="0">
              <a:solidFill>
                <a:schemeClr val="bg1"/>
              </a:solidFill>
              <a:effectLst>
                <a:outerShdw blurRad="38100" dist="38100" dir="2700000" algn="tl">
                  <a:srgbClr val="000000">
                    <a:alpha val="43137"/>
                  </a:srgbClr>
                </a:outerShdw>
              </a:effectLst>
              <a:latin typeface="Eras Demi ITC" panose="020B0805030504020804" pitchFamily="34" charset="0"/>
            </a:endParaRPr>
          </a:p>
        </p:txBody>
      </p:sp>
      <p:sp>
        <p:nvSpPr>
          <p:cNvPr id="3" name="Subtitle 2"/>
          <p:cNvSpPr>
            <a:spLocks noGrp="1"/>
          </p:cNvSpPr>
          <p:nvPr>
            <p:ph type="subTitle" idx="1"/>
          </p:nvPr>
        </p:nvSpPr>
        <p:spPr>
          <a:xfrm>
            <a:off x="0" y="6791871"/>
            <a:ext cx="7772400" cy="1602785"/>
          </a:xfrm>
        </p:spPr>
        <p:txBody>
          <a:bodyPr>
            <a:normAutofit lnSpcReduction="10000"/>
          </a:bodyPr>
          <a:lstStyle/>
          <a:p>
            <a:pPr fontAlgn="base"/>
            <a:r>
              <a:rPr lang="en-US" sz="1200" b="1" dirty="0"/>
              <a:t>Charleston Investment Property for Sale – Daniel Island Marina Investment Portfolio for Sale</a:t>
            </a:r>
          </a:p>
          <a:p>
            <a:pPr fontAlgn="base"/>
            <a:r>
              <a:rPr lang="en-US" sz="1200" b="1" dirty="0"/>
              <a:t>6.5% CAP ($155 PSF or $3,546,090)</a:t>
            </a:r>
            <a:endParaRPr lang="en-US" sz="1000" b="1" dirty="0"/>
          </a:p>
          <a:p>
            <a:endParaRPr lang="en-US" sz="1000" dirty="0" smtClean="0"/>
          </a:p>
          <a:p>
            <a:r>
              <a:rPr lang="en-US" sz="1000" dirty="0"/>
              <a:t>This is an investment portfolio, fully leased, currently managed and ready to sell. Call now for tours and further information. A detailed rent roll (12 Tenants), pro forma and floor plans are available upon request. A phenomenal location in close proximity to 526 Clements Ferry and Highway 41, makes this a portfolio that leases well and is well run by local management. The tenants are seasoned and many have multiple options to renew. ERSI area demographics segment “High Society” and “Upscale Avenues” as abundant in this area. Call for more information and see attachments and pictures. The Marina allows pedestrian use of the boardwalks, seating areas and cafe for lunch or breaks away from the office. Please do not approach Tenants or property without an appointment.</a:t>
            </a:r>
            <a:endParaRPr lang="en-US" sz="1000" dirty="0"/>
          </a:p>
        </p:txBody>
      </p:sp>
      <p:pic>
        <p:nvPicPr>
          <p:cNvPr id="1027" name="Picture 3" descr="G:\All Web Sites\CVH\flyers\669MarinaDr_060514\cropped-cropped-sd-and-sa-wordpr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21235"/>
            <a:ext cx="7772400" cy="163716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01900" y="628200"/>
            <a:ext cx="7568600" cy="1257300"/>
            <a:chOff x="117440" y="628200"/>
            <a:chExt cx="7568600" cy="125730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40" y="628200"/>
              <a:ext cx="1676400" cy="1257300"/>
            </a:xfrm>
            <a:prstGeom prst="rect">
              <a:avLst/>
            </a:prstGeom>
            <a:ln>
              <a:solidFill>
                <a:schemeClr val="bg1"/>
              </a:solidFill>
            </a:ln>
            <a:effectLst>
              <a:outerShdw blurRad="190500" algn="tl" rotWithShape="0">
                <a:srgbClr val="000000">
                  <a:alpha val="70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9640" y="628200"/>
              <a:ext cx="1676400" cy="1257300"/>
            </a:xfrm>
            <a:prstGeom prst="rect">
              <a:avLst/>
            </a:prstGeom>
            <a:ln>
              <a:solidFill>
                <a:schemeClr val="bg1"/>
              </a:solidFill>
            </a:ln>
            <a:effectLst>
              <a:outerShdw blurRad="190500" algn="tl" rotWithShape="0">
                <a:srgbClr val="000000">
                  <a:alpha val="70000"/>
                </a:srgbClr>
              </a:outerShdw>
            </a:effectLst>
          </p:spPr>
        </p:pic>
      </p:grpSp>
      <p:sp>
        <p:nvSpPr>
          <p:cNvPr id="8" name="Rectangle 7"/>
          <p:cNvSpPr/>
          <p:nvPr/>
        </p:nvSpPr>
        <p:spPr>
          <a:xfrm>
            <a:off x="-2" y="8593486"/>
            <a:ext cx="2555508" cy="1292662"/>
          </a:xfrm>
          <a:prstGeom prst="rect">
            <a:avLst/>
          </a:prstGeom>
        </p:spPr>
        <p:txBody>
          <a:bodyPr wrap="none">
            <a:spAutoFit/>
          </a:bodyPr>
          <a:lstStyle/>
          <a:p>
            <a:r>
              <a:rPr lang="en-US" sz="1800" dirty="0">
                <a:solidFill>
                  <a:schemeClr val="tx2"/>
                </a:solidFill>
                <a:latin typeface="Eras Demi ITC" panose="020B0805030504020804" pitchFamily="34" charset="0"/>
              </a:rPr>
              <a:t>David </a:t>
            </a:r>
            <a:r>
              <a:rPr lang="en-US" sz="1800" dirty="0" err="1">
                <a:solidFill>
                  <a:schemeClr val="tx2"/>
                </a:solidFill>
                <a:latin typeface="Eras Demi ITC" panose="020B0805030504020804" pitchFamily="34" charset="0"/>
              </a:rPr>
              <a:t>Seay</a:t>
            </a:r>
            <a:r>
              <a:rPr lang="en-US" sz="1800" dirty="0">
                <a:solidFill>
                  <a:schemeClr val="tx2"/>
                </a:solidFill>
                <a:latin typeface="Eras Demi ITC" panose="020B0805030504020804" pitchFamily="34" charset="0"/>
              </a:rPr>
              <a:t>, CCIM, BIC</a:t>
            </a:r>
          </a:p>
          <a:p>
            <a:endParaRPr lang="en-US" sz="1200" u="sng" dirty="0" smtClean="0">
              <a:solidFill>
                <a:schemeClr val="tx2"/>
              </a:solidFill>
              <a:latin typeface="Eras Demi ITC" panose="020B0805030504020804" pitchFamily="34" charset="0"/>
              <a:hlinkClick r:id="rId6"/>
            </a:endParaRPr>
          </a:p>
          <a:p>
            <a:r>
              <a:rPr lang="en-US" sz="1200" u="sng" dirty="0" smtClean="0">
                <a:solidFill>
                  <a:schemeClr val="tx2"/>
                </a:solidFill>
                <a:latin typeface="Eras Demi ITC" panose="020B0805030504020804" pitchFamily="34" charset="0"/>
                <a:hlinkClick r:id="rId6"/>
              </a:rPr>
              <a:t>www.SeayDevelopment.com</a:t>
            </a:r>
            <a:endParaRPr lang="en-US" sz="1200" dirty="0">
              <a:solidFill>
                <a:schemeClr val="tx2"/>
              </a:solidFill>
              <a:latin typeface="Eras Demi ITC" panose="020B0805030504020804" pitchFamily="34" charset="0"/>
            </a:endParaRPr>
          </a:p>
          <a:p>
            <a:r>
              <a:rPr lang="en-US" sz="1200" u="sng" dirty="0">
                <a:solidFill>
                  <a:schemeClr val="tx2"/>
                </a:solidFill>
                <a:latin typeface="Eras Demi ITC" panose="020B0805030504020804" pitchFamily="34" charset="0"/>
                <a:hlinkClick r:id="rId7"/>
              </a:rPr>
              <a:t>david@seaydevelopment.com</a:t>
            </a:r>
            <a:endParaRPr lang="en-US" sz="1200" dirty="0">
              <a:solidFill>
                <a:schemeClr val="tx2"/>
              </a:solidFill>
              <a:latin typeface="Eras Demi ITC" panose="020B0805030504020804" pitchFamily="34" charset="0"/>
            </a:endParaRPr>
          </a:p>
          <a:p>
            <a:r>
              <a:rPr lang="en-US" sz="1200" dirty="0">
                <a:solidFill>
                  <a:schemeClr val="tx2"/>
                </a:solidFill>
                <a:latin typeface="Eras Demi ITC" panose="020B0805030504020804" pitchFamily="34" charset="0"/>
              </a:rPr>
              <a:t>843-364-6720 Direct</a:t>
            </a:r>
          </a:p>
          <a:p>
            <a:r>
              <a:rPr lang="en-US" sz="1200" dirty="0">
                <a:solidFill>
                  <a:schemeClr val="tx2"/>
                </a:solidFill>
                <a:latin typeface="Eras Demi ITC" panose="020B0805030504020804" pitchFamily="34" charset="0"/>
              </a:rPr>
              <a:t>888-404-2929 eFax</a:t>
            </a:r>
            <a:endParaRPr lang="en-US" sz="1050" dirty="0">
              <a:solidFill>
                <a:schemeClr val="tx2"/>
              </a:solidFill>
              <a:latin typeface="Eras Demi ITC" panose="020B0805030504020804" pitchFamily="34" charset="0"/>
            </a:endParaRPr>
          </a:p>
        </p:txBody>
      </p:sp>
    </p:spTree>
    <p:extLst>
      <p:ext uri="{BB962C8B-B14F-4D97-AF65-F5344CB8AC3E}">
        <p14:creationId xmlns:p14="http://schemas.microsoft.com/office/powerpoint/2010/main" val="3070418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186</Words>
  <Application>Microsoft Office PowerPoint</Application>
  <PresentationFormat>Custom</PresentationFormat>
  <Paragraphs>11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Turnkey Investment Property 100% Occupied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Turnkey Investment Property 100% Occupied</dc:title>
  <dc:creator>CVH360</dc:creator>
  <cp:lastModifiedBy>atp1313@gmail.com</cp:lastModifiedBy>
  <cp:revision>1</cp:revision>
  <dcterms:created xsi:type="dcterms:W3CDTF">2006-08-16T00:00:00Z</dcterms:created>
  <dcterms:modified xsi:type="dcterms:W3CDTF">2014-06-03T13:37:35Z</dcterms:modified>
</cp:coreProperties>
</file>