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384" y="471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7/9/2014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12" name="Rectangle 11"/>
          <p:cNvSpPr/>
          <p:nvPr/>
        </p:nvSpPr>
        <p:spPr>
          <a:xfrm>
            <a:off x="0" y="7696200"/>
            <a:ext cx="7772400" cy="23622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791200"/>
            <a:ext cx="7772400" cy="1844272"/>
          </a:xfrm>
        </p:spPr>
        <p:txBody>
          <a:bodyPr anchor="ctr">
            <a:normAutofit/>
          </a:bodyPr>
          <a:lstStyle/>
          <a:p>
            <a:pPr fontAlgn="base"/>
            <a:r>
              <a:rPr lang="en-US" sz="1400" b="1" dirty="0"/>
              <a:t>Charleston Investment Property for Sale – Daniel Island Marina Investment Portfolio for Sale</a:t>
            </a:r>
          </a:p>
          <a:p>
            <a:pPr fontAlgn="base"/>
            <a:r>
              <a:rPr lang="en-US" sz="1400" b="1" dirty="0"/>
              <a:t>6.5% CAP ($155 PSF or $3,546,090)</a:t>
            </a:r>
            <a:endParaRPr lang="en-US" sz="900" b="1" dirty="0"/>
          </a:p>
          <a:p>
            <a:endParaRPr lang="en-US" sz="900" dirty="0"/>
          </a:p>
          <a:p>
            <a:r>
              <a:rPr lang="en-US" sz="1000" dirty="0"/>
              <a:t>This is an investment portfolio, fully leased, currently managed and ready to sell. Call now for tours and further information. A detailed rent roll (12 Tenants), pro forma and floor plans are available upon request. A phenomenal location in close proximity to 526 Clements Ferry and Highway 41, makes this a portfolio that leases well and is well run by local management. The tenants are seasoned and many have multiple options to renew. ERSI area demographics segment "High Society" and "Upscale Avenues" as abundant in this area. Call for more information and see attachments and pictures. The Marina allows pedestrian use of the boardwalks, seating areas and cafe for lunch or breaks away from the office. Please do not approach Tenants or property without an appointment.</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5715000"/>
            <a:ext cx="2987040" cy="6035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00137"/>
            <a:ext cx="2948243" cy="1785104"/>
          </a:xfrm>
          <a:prstGeom prst="rect">
            <a:avLst/>
          </a:prstGeom>
        </p:spPr>
        <p:txBody>
          <a:bodyPr wrap="none">
            <a:spAutoFit/>
          </a:bodyPr>
          <a:lstStyle/>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Address: 669 MARINA DR</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Area: BER-Wando/</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Cainhoy</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Area</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Building Square Feet: 22878</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Category: details</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City: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County: Berkeley</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ID: 1407740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Price: $3,546,090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Net Operating Income: 230526</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Property Name: DANIEL ISLAND MARINA</a:t>
            </a:r>
            <a:endParaRPr lang="en-US" sz="7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5905500" cy="603504"/>
          </a:xfrm>
        </p:spPr>
        <p:txBody>
          <a:bodyPr anchor="ctr">
            <a:noAutofit/>
          </a:bodyPr>
          <a:lstStyle/>
          <a:p>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Turnkey Investment </a:t>
            </a: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Property</a:t>
            </a:r>
            <a:b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100</a:t>
            </a:r>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 Occupied</a:t>
            </a: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16289" b="6203"/>
          <a:stretch/>
        </p:blipFill>
        <p:spPr>
          <a:xfrm>
            <a:off x="0" y="611124"/>
            <a:ext cx="7772400" cy="5256276"/>
          </a:xfrm>
          <a:prstGeom prst="rect">
            <a:avLst/>
          </a:prstGeom>
        </p:spPr>
      </p:pic>
      <p:grpSp>
        <p:nvGrpSpPr>
          <p:cNvPr id="15" name="Group 14"/>
          <p:cNvGrpSpPr/>
          <p:nvPr/>
        </p:nvGrpSpPr>
        <p:grpSpPr>
          <a:xfrm>
            <a:off x="101900" y="685800"/>
            <a:ext cx="7568600" cy="1257300"/>
            <a:chOff x="117440" y="628200"/>
            <a:chExt cx="7568600" cy="1257300"/>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40" y="628200"/>
              <a:ext cx="1676400" cy="1257300"/>
            </a:xfrm>
            <a:prstGeom prst="rect">
              <a:avLst/>
            </a:prstGeom>
            <a:ln>
              <a:solidFill>
                <a:schemeClr val="bg1"/>
              </a:solidFill>
            </a:ln>
            <a:effectLst>
              <a:outerShdw blurRad="190500" algn="tl" rotWithShape="0">
                <a:srgbClr val="000000">
                  <a:alpha val="70000"/>
                </a:srgb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9640" y="628200"/>
              <a:ext cx="1676400" cy="1257300"/>
            </a:xfrm>
            <a:prstGeom prst="rect">
              <a:avLst/>
            </a:prstGeom>
            <a:ln>
              <a:solidFill>
                <a:schemeClr val="bg1"/>
              </a:solid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173</Words>
  <Application>Microsoft Office PowerPoint</Application>
  <PresentationFormat>Custom</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Turnkey Investment Property 100% Occupied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10</cp:revision>
  <dcterms:created xsi:type="dcterms:W3CDTF">2006-08-16T00:00:00Z</dcterms:created>
  <dcterms:modified xsi:type="dcterms:W3CDTF">2014-07-09T20:57:02Z</dcterms:modified>
</cp:coreProperties>
</file>