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669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#A201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867 Square Feet of Class B Office Space for Sale in the Daniel Island Marina Office Condo Development. Get to work fast and get anywhere even faster with close proximity to </a:t>
            </a:r>
            <a:r>
              <a:rPr lang="en-US" sz="1600" dirty="0" err="1">
                <a:solidFill>
                  <a:schemeClr val="tx1"/>
                </a:solidFill>
                <a:latin typeface="Waukegan LDO" panose="020C0603020202020204" pitchFamily="34" charset="0"/>
              </a:rPr>
              <a:t>Clement's</a:t>
            </a:r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 Ferry Road, I-526, the CHS Airport and Highway 17 or Long Point Road in minutes. This space is currently occupied so call for terms of the lease.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26"/>
          <a:stretch/>
        </p:blipFill>
        <p:spPr>
          <a:xfrm>
            <a:off x="4876800" y="713418"/>
            <a:ext cx="2797572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772256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#29893104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867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$123,114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Net Leased Investment (NNN), Investment, Business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7.49%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271-10-01-004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161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27</cp:revision>
  <dcterms:created xsi:type="dcterms:W3CDTF">2006-08-16T00:00:00Z</dcterms:created>
  <dcterms:modified xsi:type="dcterms:W3CDTF">2017-01-05T17:36:55Z</dcterms:modified>
</cp:coreProperties>
</file>