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hyperlink" Target="http://www.seaydevelopment.co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david@seaydevelopment.com" TargetMode="Externa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3200" b="1" dirty="0">
                <a:solidFill>
                  <a:schemeClr val="bg1"/>
                </a:solidFill>
                <a:effectLst>
                  <a:outerShdw blurRad="38100" dist="38100" dir="2700000" algn="tl">
                    <a:srgbClr val="000000">
                      <a:alpha val="43137"/>
                    </a:srgbClr>
                  </a:outerShdw>
                </a:effectLst>
                <a:latin typeface="Waukegan LDO Extended" panose="020C0603020202020204" pitchFamily="34" charset="0"/>
              </a:rPr>
              <a:t>Small Office Investment</a:t>
            </a:r>
          </a:p>
        </p:txBody>
      </p:sp>
      <p:sp>
        <p:nvSpPr>
          <p:cNvPr id="3" name="Subtitle 2"/>
          <p:cNvSpPr>
            <a:spLocks noGrp="1"/>
          </p:cNvSpPr>
          <p:nvPr>
            <p:ph type="subTitle" idx="1"/>
          </p:nvPr>
        </p:nvSpPr>
        <p:spPr>
          <a:xfrm>
            <a:off x="96310" y="4569217"/>
            <a:ext cx="7578062" cy="3341875"/>
          </a:xfrm>
          <a:noFill/>
        </p:spPr>
        <p:txBody>
          <a:bodyPr anchor="ctr">
            <a:normAutofit fontScale="92500" lnSpcReduction="10000"/>
          </a:bodyPr>
          <a:lstStyle/>
          <a:p>
            <a:r>
              <a:rPr lang="en-US" sz="3200" b="1" dirty="0">
                <a:solidFill>
                  <a:srgbClr val="00097F"/>
                </a:solidFill>
                <a:latin typeface="Waukegan LDO Extended" panose="020C0603020202020204" pitchFamily="34" charset="0"/>
              </a:rPr>
              <a:t>669 Marina </a:t>
            </a:r>
            <a:r>
              <a:rPr lang="en-US" sz="3200" b="1" dirty="0" err="1">
                <a:solidFill>
                  <a:srgbClr val="00097F"/>
                </a:solidFill>
                <a:latin typeface="Waukegan LDO Extended" panose="020C0603020202020204" pitchFamily="34" charset="0"/>
              </a:rPr>
              <a:t>Dr</a:t>
            </a:r>
            <a:r>
              <a:rPr lang="en-US" sz="3200" b="1" dirty="0">
                <a:solidFill>
                  <a:srgbClr val="00097F"/>
                </a:solidFill>
                <a:latin typeface="Waukegan LDO Extended" panose="020C0603020202020204" pitchFamily="34" charset="0"/>
              </a:rPr>
              <a:t> #B100</a:t>
            </a:r>
          </a:p>
          <a:p>
            <a:r>
              <a:rPr lang="en-US" sz="3200" b="1" dirty="0">
                <a:solidFill>
                  <a:srgbClr val="00097F"/>
                </a:solidFill>
                <a:latin typeface="Waukegan LDO Extended" panose="020C0603020202020204" pitchFamily="34" charset="0"/>
              </a:rPr>
              <a:t>Charleston, SC 29492</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2,020 Square Feet of Class B Office Space for Sale in the Daniel Island Marina Office Condo Development consisting of one tenant. Office consists of two tax map numbers (006 and 007). Get to work fast and get anywhere even faster with close proximity to </a:t>
            </a:r>
            <a:r>
              <a:rPr lang="en-US" sz="1600" dirty="0" err="1">
                <a:solidFill>
                  <a:schemeClr val="tx1"/>
                </a:solidFill>
                <a:latin typeface="Waukegan LDO" panose="020C0603020202020204" pitchFamily="34" charset="0"/>
              </a:rPr>
              <a:t>Clement's</a:t>
            </a:r>
            <a:r>
              <a:rPr lang="en-US" sz="1600" dirty="0">
                <a:solidFill>
                  <a:schemeClr val="tx1"/>
                </a:solidFill>
                <a:latin typeface="Waukegan LDO" panose="020C0603020202020204" pitchFamily="34" charset="0"/>
              </a:rPr>
              <a:t> Ferry Road, i-526, the CHS Airport and Highway 17 or Long Point Road in minutes. This space is currently occupied so call for terms of the lease. Demographics are strong here for "High Society" and Urban Tapestry". Easy access to I-526 via </a:t>
            </a:r>
            <a:r>
              <a:rPr lang="en-US" sz="1600" dirty="0" err="1">
                <a:solidFill>
                  <a:schemeClr val="tx1"/>
                </a:solidFill>
                <a:latin typeface="Waukegan LDO" panose="020C0603020202020204" pitchFamily="34" charset="0"/>
              </a:rPr>
              <a:t>Clement's</a:t>
            </a:r>
            <a:r>
              <a:rPr lang="en-US" sz="1600" dirty="0">
                <a:solidFill>
                  <a:schemeClr val="tx1"/>
                </a:solidFill>
                <a:latin typeface="Waukegan LDO" panose="020C0603020202020204" pitchFamily="34" charset="0"/>
              </a:rPr>
              <a:t> Ferry Road. </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34" y="713417"/>
            <a:ext cx="4589990" cy="3761897"/>
          </a:xfrm>
          <a:prstGeom prst="rect">
            <a:avLst/>
          </a:prstGeom>
          <a:ln>
            <a:solidFill>
              <a:schemeClr val="bg1"/>
            </a:solidFill>
          </a:ln>
          <a:effectLst/>
        </p:spPr>
      </p:pic>
      <p:pic>
        <p:nvPicPr>
          <p:cNvPr id="33" name="Picture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7904" y="713417"/>
            <a:ext cx="2826468" cy="3758184"/>
          </a:xfrm>
          <a:prstGeom prst="rect">
            <a:avLst/>
          </a:prstGeom>
          <a:ln>
            <a:solidFill>
              <a:schemeClr val="bg1"/>
            </a:solidFill>
          </a:ln>
          <a:effectLst/>
        </p:spPr>
      </p:pic>
      <p:graphicFrame>
        <p:nvGraphicFramePr>
          <p:cNvPr id="5" name="Table 4"/>
          <p:cNvGraphicFramePr>
            <a:graphicFrameLocks noGrp="1"/>
          </p:cNvGraphicFramePr>
          <p:nvPr>
            <p:extLst>
              <p:ext uri="{D42A27DB-BD31-4B8C-83A1-F6EECF244321}">
                <p14:modId xmlns:p14="http://schemas.microsoft.com/office/powerpoint/2010/main" val="1120461810"/>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#29893106</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Building Size (RSF):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2,020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$286,840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Unit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$142 PSF</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Property Use Type: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Net Leased Investment (NNN), Investment, Business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Cap Rate: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6.12%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271-10-01-006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6"/>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7"/>
              </a:rPr>
              <a:t>www.seaydevelopment.com</a:t>
            </a:r>
            <a:endParaRPr lang="en-US" sz="1050" dirty="0">
              <a:solidFill>
                <a:schemeClr val="tx1"/>
              </a:solidFill>
              <a:latin typeface="Waukegan LDO" panose="020C0603020202020204" pitchFamily="34" charset="0"/>
            </a:endParaRPr>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199</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Small Office Investment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28</cp:revision>
  <dcterms:created xsi:type="dcterms:W3CDTF">2006-08-16T00:00:00Z</dcterms:created>
  <dcterms:modified xsi:type="dcterms:W3CDTF">2017-01-06T18:31:24Z</dcterms:modified>
</cp:coreProperties>
</file>