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27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669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#B200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1,050 Square Feet of Class B Office Space for Sale in the Daniel Island Marina Office Condo Development consisting of one tenant. TMS: 2711001010. The entire portfolio is for sale as well in the MLS.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904" y="713417"/>
            <a:ext cx="2826467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412227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#29893107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1,050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$149,100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Net Leased Investment (NNN), Investment, Business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6.5%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271-10-01-010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136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29</cp:revision>
  <dcterms:created xsi:type="dcterms:W3CDTF">2006-08-16T00:00:00Z</dcterms:created>
  <dcterms:modified xsi:type="dcterms:W3CDTF">2017-01-06T18:35:23Z</dcterms:modified>
</cp:coreProperties>
</file>