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669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#B201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974 Square Feet of Class B Office Space for Sale in the Daniel Island Marina Office Condo Development consisting of one tenant. TMS: 2711001011.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382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2826467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891567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974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$138,308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Net Leased Investment (NNN), Investment, Business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6.77%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124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30</cp:revision>
  <dcterms:created xsi:type="dcterms:W3CDTF">2006-08-16T00:00:00Z</dcterms:created>
  <dcterms:modified xsi:type="dcterms:W3CDTF">2017-01-06T18:41:22Z</dcterms:modified>
</cp:coreProperties>
</file>