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0058400"/>
  <p:notesSz cx="6858000" cy="9144000"/>
  <p:defaultTextStyle>
    <a:defPPr>
      <a:defRPr lang="en-US"/>
    </a:defPPr>
    <a:lvl1pPr marL="0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1pPr>
    <a:lvl2pPr marL="509412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2pPr>
    <a:lvl3pPr marL="1018824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3pPr>
    <a:lvl4pPr marL="1528237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4pPr>
    <a:lvl5pPr marL="2037649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5pPr>
    <a:lvl6pPr marL="2547061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6pPr>
    <a:lvl7pPr marL="3056473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7pPr>
    <a:lvl8pPr marL="3565886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8pPr>
    <a:lvl9pPr marL="4075298" algn="l" defTabSz="1018824" rtl="0" eaLnBrk="1" latinLnBrk="0" hangingPunct="1">
      <a:defRPr sz="20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168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97F"/>
    <a:srgbClr val="B6B5B1"/>
    <a:srgbClr val="7F7F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>
        <p:scale>
          <a:sx n="75" d="100"/>
          <a:sy n="75" d="100"/>
        </p:scale>
        <p:origin x="2016" y="90"/>
      </p:cViewPr>
      <p:guideLst>
        <p:guide orient="horz" pos="3168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124626"/>
            <a:ext cx="6606540" cy="2156036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5699760"/>
            <a:ext cx="5440680" cy="2570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094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18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2823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376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5470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0564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56588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0752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402804"/>
            <a:ext cx="1748790" cy="8582236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402804"/>
            <a:ext cx="5116830" cy="8582236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6463454"/>
            <a:ext cx="6606540" cy="1997710"/>
          </a:xfrm>
        </p:spPr>
        <p:txBody>
          <a:bodyPr anchor="t"/>
          <a:lstStyle>
            <a:lvl1pPr algn="l">
              <a:defRPr sz="45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4263180"/>
            <a:ext cx="6606540" cy="2200274"/>
          </a:xfrm>
        </p:spPr>
        <p:txBody>
          <a:bodyPr anchor="b"/>
          <a:lstStyle>
            <a:lvl1pPr marL="0" indent="0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509412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101882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52823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203764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54706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305647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56588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407529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346962"/>
            <a:ext cx="3432810" cy="6638079"/>
          </a:xfrm>
        </p:spPr>
        <p:txBody>
          <a:bodyPr/>
          <a:lstStyle>
            <a:lvl1pPr>
              <a:defRPr sz="3100"/>
            </a:lvl1pPr>
            <a:lvl2pPr>
              <a:defRPr sz="27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251499"/>
            <a:ext cx="3434160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3189817"/>
            <a:ext cx="3434160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251499"/>
            <a:ext cx="3435508" cy="938318"/>
          </a:xfrm>
        </p:spPr>
        <p:txBody>
          <a:bodyPr anchor="b"/>
          <a:lstStyle>
            <a:lvl1pPr marL="0" indent="0">
              <a:buNone/>
              <a:defRPr sz="2700" b="1"/>
            </a:lvl1pPr>
            <a:lvl2pPr marL="509412" indent="0">
              <a:buNone/>
              <a:defRPr sz="2200" b="1"/>
            </a:lvl2pPr>
            <a:lvl3pPr marL="1018824" indent="0">
              <a:buNone/>
              <a:defRPr sz="2000" b="1"/>
            </a:lvl3pPr>
            <a:lvl4pPr marL="1528237" indent="0">
              <a:buNone/>
              <a:defRPr sz="1800" b="1"/>
            </a:lvl4pPr>
            <a:lvl5pPr marL="2037649" indent="0">
              <a:buNone/>
              <a:defRPr sz="1800" b="1"/>
            </a:lvl5pPr>
            <a:lvl6pPr marL="2547061" indent="0">
              <a:buNone/>
              <a:defRPr sz="1800" b="1"/>
            </a:lvl6pPr>
            <a:lvl7pPr marL="3056473" indent="0">
              <a:buNone/>
              <a:defRPr sz="1800" b="1"/>
            </a:lvl7pPr>
            <a:lvl8pPr marL="3565886" indent="0">
              <a:buNone/>
              <a:defRPr sz="1800" b="1"/>
            </a:lvl8pPr>
            <a:lvl9pPr marL="4075298" indent="0">
              <a:buNone/>
              <a:defRPr sz="18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3189817"/>
            <a:ext cx="3435508" cy="5795222"/>
          </a:xfrm>
        </p:spPr>
        <p:txBody>
          <a:bodyPr/>
          <a:lstStyle>
            <a:lvl1pPr>
              <a:defRPr sz="27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400474"/>
            <a:ext cx="2557066" cy="1704340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400474"/>
            <a:ext cx="4344988" cy="8584566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700"/>
            </a:lvl3pPr>
            <a:lvl4pPr>
              <a:defRPr sz="2200"/>
            </a:lvl4pPr>
            <a:lvl5pPr>
              <a:defRPr sz="2200"/>
            </a:lvl5pPr>
            <a:lvl6pPr>
              <a:defRPr sz="2200"/>
            </a:lvl6pPr>
            <a:lvl7pPr>
              <a:defRPr sz="2200"/>
            </a:lvl7pPr>
            <a:lvl8pPr>
              <a:defRPr sz="2200"/>
            </a:lvl8pPr>
            <a:lvl9pPr>
              <a:defRPr sz="2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104814"/>
            <a:ext cx="2557066" cy="6880226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7040881"/>
            <a:ext cx="4663440" cy="831216"/>
          </a:xfrm>
        </p:spPr>
        <p:txBody>
          <a:bodyPr anchor="b"/>
          <a:lstStyle>
            <a:lvl1pPr algn="l">
              <a:defRPr sz="22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898736"/>
            <a:ext cx="4663440" cy="6035040"/>
          </a:xfrm>
        </p:spPr>
        <p:txBody>
          <a:bodyPr/>
          <a:lstStyle>
            <a:lvl1pPr marL="0" indent="0">
              <a:buNone/>
              <a:defRPr sz="3600"/>
            </a:lvl1pPr>
            <a:lvl2pPr marL="509412" indent="0">
              <a:buNone/>
              <a:defRPr sz="3100"/>
            </a:lvl2pPr>
            <a:lvl3pPr marL="1018824" indent="0">
              <a:buNone/>
              <a:defRPr sz="2700"/>
            </a:lvl3pPr>
            <a:lvl4pPr marL="1528237" indent="0">
              <a:buNone/>
              <a:defRPr sz="2200"/>
            </a:lvl4pPr>
            <a:lvl5pPr marL="2037649" indent="0">
              <a:buNone/>
              <a:defRPr sz="2200"/>
            </a:lvl5pPr>
            <a:lvl6pPr marL="2547061" indent="0">
              <a:buNone/>
              <a:defRPr sz="2200"/>
            </a:lvl6pPr>
            <a:lvl7pPr marL="3056473" indent="0">
              <a:buNone/>
              <a:defRPr sz="2200"/>
            </a:lvl7pPr>
            <a:lvl8pPr marL="3565886" indent="0">
              <a:buNone/>
              <a:defRPr sz="2200"/>
            </a:lvl8pPr>
            <a:lvl9pPr marL="4075298" indent="0">
              <a:buNone/>
              <a:defRPr sz="22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7872097"/>
            <a:ext cx="4663440" cy="1180464"/>
          </a:xfrm>
        </p:spPr>
        <p:txBody>
          <a:bodyPr/>
          <a:lstStyle>
            <a:lvl1pPr marL="0" indent="0">
              <a:buNone/>
              <a:defRPr sz="1600"/>
            </a:lvl1pPr>
            <a:lvl2pPr marL="509412" indent="0">
              <a:buNone/>
              <a:defRPr sz="1300"/>
            </a:lvl2pPr>
            <a:lvl3pPr marL="1018824" indent="0">
              <a:buNone/>
              <a:defRPr sz="1100"/>
            </a:lvl3pPr>
            <a:lvl4pPr marL="1528237" indent="0">
              <a:buNone/>
              <a:defRPr sz="1000"/>
            </a:lvl4pPr>
            <a:lvl5pPr marL="2037649" indent="0">
              <a:buNone/>
              <a:defRPr sz="1000"/>
            </a:lvl5pPr>
            <a:lvl6pPr marL="2547061" indent="0">
              <a:buNone/>
              <a:defRPr sz="1000"/>
            </a:lvl6pPr>
            <a:lvl7pPr marL="3056473" indent="0">
              <a:buNone/>
              <a:defRPr sz="1000"/>
            </a:lvl7pPr>
            <a:lvl8pPr marL="3565886" indent="0">
              <a:buNone/>
              <a:defRPr sz="1000"/>
            </a:lvl8pPr>
            <a:lvl9pPr marL="4075298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402802"/>
            <a:ext cx="6995160" cy="1676400"/>
          </a:xfrm>
          <a:prstGeom prst="rect">
            <a:avLst/>
          </a:prstGeom>
        </p:spPr>
        <p:txBody>
          <a:bodyPr vert="horz" lIns="101882" tIns="50941" rIns="101882" bIns="50941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346962"/>
            <a:ext cx="6995160" cy="6638079"/>
          </a:xfrm>
          <a:prstGeom prst="rect">
            <a:avLst/>
          </a:prstGeom>
        </p:spPr>
        <p:txBody>
          <a:bodyPr vert="horz" lIns="101882" tIns="50941" rIns="101882" bIns="50941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1/6/2017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9322648"/>
            <a:ext cx="24612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9322648"/>
            <a:ext cx="1813560" cy="535516"/>
          </a:xfrm>
          <a:prstGeom prst="rect">
            <a:avLst/>
          </a:prstGeom>
        </p:spPr>
        <p:txBody>
          <a:bodyPr vert="horz" lIns="101882" tIns="50941" rIns="101882" bIns="50941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018824" rtl="0" eaLnBrk="1" latinLnBrk="0" hangingPunct="1">
        <a:spcBef>
          <a:spcPct val="0"/>
        </a:spcBef>
        <a:buNone/>
        <a:defRPr sz="49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82059" indent="-382059" algn="l" defTabSz="1018824" rtl="0" eaLnBrk="1" latinLnBrk="0" hangingPunct="1">
        <a:spcBef>
          <a:spcPct val="20000"/>
        </a:spcBef>
        <a:buFont typeface="Arial" pitchFamily="34" charset="0"/>
        <a:buChar char="•"/>
        <a:defRPr sz="3600" kern="1200">
          <a:solidFill>
            <a:schemeClr val="tx1"/>
          </a:solidFill>
          <a:latin typeface="+mn-lt"/>
          <a:ea typeface="+mn-ea"/>
          <a:cs typeface="+mn-cs"/>
        </a:defRPr>
      </a:lvl1pPr>
      <a:lvl2pPr marL="827795" indent="-318383" algn="l" defTabSz="1018824" rtl="0" eaLnBrk="1" latinLnBrk="0" hangingPunct="1">
        <a:spcBef>
          <a:spcPct val="20000"/>
        </a:spcBef>
        <a:buFont typeface="Arial" pitchFamily="34" charset="0"/>
        <a:buChar char="–"/>
        <a:defRPr sz="3100" kern="1200">
          <a:solidFill>
            <a:schemeClr val="tx1"/>
          </a:solidFill>
          <a:latin typeface="+mn-lt"/>
          <a:ea typeface="+mn-ea"/>
          <a:cs typeface="+mn-cs"/>
        </a:defRPr>
      </a:lvl2pPr>
      <a:lvl3pPr marL="1273531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700" kern="1200">
          <a:solidFill>
            <a:schemeClr val="tx1"/>
          </a:solidFill>
          <a:latin typeface="+mn-lt"/>
          <a:ea typeface="+mn-ea"/>
          <a:cs typeface="+mn-cs"/>
        </a:defRPr>
      </a:lvl3pPr>
      <a:lvl4pPr marL="1782943" indent="-254706" algn="l" defTabSz="1018824" rtl="0" eaLnBrk="1" latinLnBrk="0" hangingPunct="1">
        <a:spcBef>
          <a:spcPct val="20000"/>
        </a:spcBef>
        <a:buFont typeface="Arial" pitchFamily="34" charset="0"/>
        <a:buChar char="–"/>
        <a:defRPr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2292355" indent="-254706" algn="l" defTabSz="1018824" rtl="0" eaLnBrk="1" latinLnBrk="0" hangingPunct="1">
        <a:spcBef>
          <a:spcPct val="20000"/>
        </a:spcBef>
        <a:buFont typeface="Arial" pitchFamily="34" charset="0"/>
        <a:buChar char="»"/>
        <a:defRPr sz="2200" kern="1200">
          <a:solidFill>
            <a:schemeClr val="tx1"/>
          </a:solidFill>
          <a:latin typeface="+mn-lt"/>
          <a:ea typeface="+mn-ea"/>
          <a:cs typeface="+mn-cs"/>
        </a:defRPr>
      </a:lvl5pPr>
      <a:lvl6pPr marL="2801767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6pPr>
      <a:lvl7pPr marL="3311180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7pPr>
      <a:lvl8pPr marL="3820592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8pPr>
      <a:lvl9pPr marL="4330004" indent="-254706" algn="l" defTabSz="1018824" rtl="0" eaLnBrk="1" latinLnBrk="0" hangingPunct="1">
        <a:spcBef>
          <a:spcPct val="20000"/>
        </a:spcBef>
        <a:buFont typeface="Arial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509412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18824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528237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37649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47061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3056473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565886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4075298" algn="l" defTabSz="1018824" rtl="0" eaLnBrk="1" latinLnBrk="0" hangingPunct="1"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7" Type="http://schemas.openxmlformats.org/officeDocument/2006/relationships/hyperlink" Target="http://www.seaydevelopment.com/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hyperlink" Target="mailto:david@seaydevelopment.com" TargetMode="Externa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-21336"/>
            <a:ext cx="7772400" cy="630936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0" y="8092672"/>
            <a:ext cx="7772400" cy="60728"/>
          </a:xfrm>
          <a:prstGeom prst="rect">
            <a:avLst/>
          </a:prstGeom>
          <a:solidFill>
            <a:srgbClr val="00097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7772400" cy="603504"/>
          </a:xfrm>
        </p:spPr>
        <p:txBody>
          <a:bodyPr anchor="ctr">
            <a:noAutofit/>
          </a:bodyPr>
          <a:lstStyle/>
          <a:p>
            <a:r>
              <a:rPr lang="en-US" sz="3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Waukegan LDO Extended" panose="020C0603020202020204" pitchFamily="34" charset="0"/>
              </a:rPr>
              <a:t>Small Office Investment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6310" y="4569217"/>
            <a:ext cx="7578062" cy="3341875"/>
          </a:xfrm>
          <a:noFill/>
        </p:spPr>
        <p:txBody>
          <a:bodyPr anchor="ctr">
            <a:normAutofit/>
          </a:bodyPr>
          <a:lstStyle/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669 Marina </a:t>
            </a:r>
            <a:r>
              <a:rPr lang="en-US" sz="3200" b="1" dirty="0" err="1">
                <a:solidFill>
                  <a:srgbClr val="00097F"/>
                </a:solidFill>
                <a:latin typeface="Waukegan LDO Extended" panose="020C0603020202020204" pitchFamily="34" charset="0"/>
              </a:rPr>
              <a:t>Dr</a:t>
            </a:r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 #B202</a:t>
            </a:r>
          </a:p>
          <a:p>
            <a:r>
              <a:rPr lang="en-US" sz="3200" b="1" dirty="0">
                <a:solidFill>
                  <a:srgbClr val="00097F"/>
                </a:solidFill>
                <a:latin typeface="Waukegan LDO Extended" panose="020C0603020202020204" pitchFamily="34" charset="0"/>
              </a:rPr>
              <a:t>Charleston, SC 29492</a:t>
            </a:r>
          </a:p>
          <a:p>
            <a:endParaRPr lang="en-US" sz="20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2400" dirty="0">
                <a:solidFill>
                  <a:schemeClr val="bg1"/>
                </a:solidFill>
                <a:highlight>
                  <a:srgbClr val="00097F"/>
                </a:highlight>
                <a:latin typeface="Waukegan LDO Extended" panose="020C0603020202020204" pitchFamily="34" charset="0"/>
              </a:rPr>
              <a:t>OFFICE FOR SALE</a:t>
            </a:r>
          </a:p>
          <a:p>
            <a:endParaRPr lang="en-US" sz="1600" dirty="0">
              <a:solidFill>
                <a:schemeClr val="tx1"/>
              </a:solidFill>
              <a:latin typeface="Eras Light ITC" panose="020B0402030504020804" pitchFamily="34" charset="0"/>
            </a:endParaRPr>
          </a:p>
          <a:p>
            <a:r>
              <a:rPr lang="en-US" sz="1600" dirty="0">
                <a:solidFill>
                  <a:schemeClr val="tx1"/>
                </a:solidFill>
                <a:latin typeface="Waukegan LDO" panose="020C0603020202020204" pitchFamily="34" charset="0"/>
              </a:rPr>
              <a:t>1,214 Square Feet of Class B Office Space for Sale in the Daniel Island Marina Office Condo Development consisting of one tenant. </a:t>
            </a:r>
            <a:r>
              <a:rPr lang="en-US" sz="1600">
                <a:solidFill>
                  <a:schemeClr val="tx1"/>
                </a:solidFill>
                <a:latin typeface="Waukegan LDO" panose="020C0603020202020204" pitchFamily="34" charset="0"/>
              </a:rPr>
              <a:t>TMS: 2711001012.</a:t>
            </a:r>
            <a:endParaRPr lang="en-US" sz="1600" i="1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4382" y="713417"/>
            <a:ext cx="4589990" cy="3761897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pic>
        <p:nvPicPr>
          <p:cNvPr id="33" name="Picture 3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34" y="713417"/>
            <a:ext cx="2826467" cy="3758184"/>
          </a:xfrm>
          <a:prstGeom prst="rect">
            <a:avLst/>
          </a:prstGeom>
          <a:ln>
            <a:solidFill>
              <a:schemeClr val="bg1"/>
            </a:solidFill>
          </a:ln>
          <a:effectLst/>
        </p:spPr>
      </p:pic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43183182"/>
              </p:ext>
            </p:extLst>
          </p:nvPr>
        </p:nvGraphicFramePr>
        <p:xfrm>
          <a:off x="96310" y="8247303"/>
          <a:ext cx="4018490" cy="178893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75261">
                  <a:extLst>
                    <a:ext uri="{9D8B030D-6E8A-4147-A177-3AD203B41FA5}">
                      <a16:colId xmlns:a16="http://schemas.microsoft.com/office/drawing/2014/main" val="1116633679"/>
                    </a:ext>
                  </a:extLst>
                </a:gridCol>
                <a:gridCol w="2743229">
                  <a:extLst>
                    <a:ext uri="{9D8B030D-6E8A-4147-A177-3AD203B41FA5}">
                      <a16:colId xmlns:a16="http://schemas.microsoft.com/office/drawing/2014/main" val="1560322096"/>
                    </a:ext>
                  </a:extLst>
                </a:gridCol>
              </a:tblGrid>
              <a:tr h="198770">
                <a:tc>
                  <a:txBody>
                    <a:bodyPr/>
                    <a:lstStyle/>
                    <a:p>
                      <a:r>
                        <a:rPr lang="en-US" sz="1000" b="0" dirty="0" err="1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Catylist</a:t>
                      </a:r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 ID: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#29893109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88078370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Building Size (RSF):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1,214 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10752403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Sale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$172,388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3587458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Unit Price: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$142 PSF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86060921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Property Use Type: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Net Leased Investment (NNN), Investment, Business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68646222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of Space: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Class B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42041145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Cap Rate: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7.35%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5683086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County: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Berkeley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20385024"/>
                  </a:ext>
                </a:extLst>
              </a:tr>
              <a:tr h="198770"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Tax ID/APN: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sz="1000" b="0" dirty="0">
                          <a:solidFill>
                            <a:srgbClr val="00097F"/>
                          </a:solidFill>
                          <a:latin typeface="Waukegan LDO" panose="020C0603020202020204" pitchFamily="34" charset="0"/>
                        </a:rPr>
                        <a:t>271-10-01-012</a:t>
                      </a:r>
                    </a:p>
                  </a:txBody>
                  <a:tcPr marL="0" marR="0" marT="0" marB="0"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10933123"/>
                  </a:ext>
                </a:extLst>
              </a:tr>
            </a:tbl>
          </a:graphicData>
        </a:graphic>
      </p:graphicFrame>
      <p:pic>
        <p:nvPicPr>
          <p:cNvPr id="4" name="Picture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3999" y="8247302"/>
            <a:ext cx="2340373" cy="1176362"/>
          </a:xfrm>
          <a:prstGeom prst="rect">
            <a:avLst/>
          </a:prstGeom>
        </p:spPr>
      </p:pic>
      <p:pic>
        <p:nvPicPr>
          <p:cNvPr id="6" name="Picture 5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09390" y="8247303"/>
            <a:ext cx="1101750" cy="1176361"/>
          </a:xfrm>
          <a:prstGeom prst="rect">
            <a:avLst/>
          </a:prstGeom>
        </p:spPr>
      </p:pic>
      <p:sp>
        <p:nvSpPr>
          <p:cNvPr id="16" name="Subtitle 2"/>
          <p:cNvSpPr txBox="1">
            <a:spLocks/>
          </p:cNvSpPr>
          <p:nvPr/>
        </p:nvSpPr>
        <p:spPr>
          <a:xfrm>
            <a:off x="4114800" y="9372600"/>
            <a:ext cx="3657600" cy="668372"/>
          </a:xfrm>
          <a:prstGeom prst="rect">
            <a:avLst/>
          </a:prstGeom>
          <a:noFill/>
        </p:spPr>
        <p:txBody>
          <a:bodyPr vert="horz" lIns="101882" tIns="50941" rIns="101882" bIns="50941" numCol="2" rtlCol="0" anchor="b">
            <a:normAutofit fontScale="85000" lnSpcReduction="20000"/>
          </a:bodyPr>
          <a:lstStyle>
            <a:lvl1pPr marL="0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6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509412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3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018824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7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528237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37649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47061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3056473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565886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4075298" indent="0" algn="ctr" defTabSz="1018824" rtl="0" eaLnBrk="1" latinLnBrk="0" hangingPunct="1">
              <a:spcBef>
                <a:spcPct val="20000"/>
              </a:spcBef>
              <a:buFont typeface="Arial" pitchFamily="34" charset="0"/>
              <a:buNone/>
              <a:defRPr sz="2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en-US" sz="1050" b="1" dirty="0">
                <a:solidFill>
                  <a:schemeClr val="tx1"/>
                </a:solidFill>
                <a:latin typeface="Waukegan LDO" panose="020C0603020202020204" pitchFamily="34" charset="0"/>
              </a:rPr>
              <a:t>David H Seay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CCIM, BIC, CCIM, REALTOR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(843) 364-6720</a:t>
            </a:r>
          </a:p>
          <a:p>
            <a:pPr algn="l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6"/>
              </a:rPr>
              <a:t>david@seaydevelopment.com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Seay Development, LLC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3404-202A </a:t>
            </a:r>
            <a:r>
              <a:rPr lang="en-US" sz="1050" dirty="0" err="1">
                <a:solidFill>
                  <a:schemeClr val="tx1"/>
                </a:solidFill>
                <a:latin typeface="Waukegan LDO" panose="020C0603020202020204" pitchFamily="34" charset="0"/>
              </a:rPr>
              <a:t>Salterbeck</a:t>
            </a: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 Street</a:t>
            </a:r>
          </a:p>
          <a:p>
            <a:pPr algn="r"/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  <a:t>Mt. Pleasant, SC 29466</a:t>
            </a:r>
            <a:b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</a:rPr>
            </a:br>
            <a:r>
              <a:rPr lang="en-US" sz="1050" dirty="0">
                <a:solidFill>
                  <a:schemeClr val="tx1"/>
                </a:solidFill>
                <a:latin typeface="Waukegan LDO" panose="020C0603020202020204" pitchFamily="34" charset="0"/>
                <a:hlinkClick r:id="rId7"/>
              </a:rPr>
              <a:t>www.seaydevelopment.com</a:t>
            </a:r>
            <a:endParaRPr lang="en-US" sz="1050" dirty="0">
              <a:solidFill>
                <a:schemeClr val="tx1"/>
              </a:solidFill>
              <a:latin typeface="Waukegan LDO" panose="020C06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70418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156</TotalTime>
  <Words>124</Words>
  <Application>Microsoft Office PowerPoint</Application>
  <PresentationFormat>Custom</PresentationFormat>
  <Paragraphs>32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Eras Light ITC</vt:lpstr>
      <vt:lpstr>Waukegan LDO</vt:lpstr>
      <vt:lpstr>Waukegan LDO Extended</vt:lpstr>
      <vt:lpstr>Office Theme</vt:lpstr>
      <vt:lpstr>Small Office Investment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Turnkey Investment Property 100% Occupied</dc:title>
  <dc:creator>CVH360</dc:creator>
  <cp:lastModifiedBy>A. Thomas Price</cp:lastModifiedBy>
  <cp:revision>32</cp:revision>
  <dcterms:created xsi:type="dcterms:W3CDTF">2006-08-16T00:00:00Z</dcterms:created>
  <dcterms:modified xsi:type="dcterms:W3CDTF">2017-01-06T18:54:19Z</dcterms:modified>
</cp:coreProperties>
</file>