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hyperlink" Target="http://www.seaydevelopment.co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david@seaydevelopment.com" TargetMode="Externa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Small Office Investment</a:t>
            </a:r>
          </a:p>
        </p:txBody>
      </p:sp>
      <p:sp>
        <p:nvSpPr>
          <p:cNvPr id="3" name="Subtitle 2"/>
          <p:cNvSpPr>
            <a:spLocks noGrp="1"/>
          </p:cNvSpPr>
          <p:nvPr>
            <p:ph type="subTitle" idx="1"/>
          </p:nvPr>
        </p:nvSpPr>
        <p:spPr>
          <a:xfrm>
            <a:off x="96310" y="3733399"/>
            <a:ext cx="7578062" cy="4177694"/>
          </a:xfrm>
          <a:noFill/>
        </p:spPr>
        <p:txBody>
          <a:bodyPr anchor="ctr">
            <a:normAutofit/>
          </a:bodyPr>
          <a:lstStyle/>
          <a:p>
            <a:r>
              <a:rPr lang="en-US" sz="3200" b="1" dirty="0">
                <a:solidFill>
                  <a:srgbClr val="00097F"/>
                </a:solidFill>
                <a:latin typeface="Waukegan LDO Extended" panose="020C0603020202020204" pitchFamily="34" charset="0"/>
              </a:rPr>
              <a:t>669 Marina </a:t>
            </a:r>
            <a:r>
              <a:rPr lang="en-US" sz="3200" b="1" dirty="0" err="1">
                <a:solidFill>
                  <a:srgbClr val="00097F"/>
                </a:solidFill>
                <a:latin typeface="Waukegan LDO Extended" panose="020C0603020202020204" pitchFamily="34" charset="0"/>
              </a:rPr>
              <a:t>Dr</a:t>
            </a:r>
            <a:r>
              <a:rPr lang="en-US" sz="3200" b="1" dirty="0">
                <a:solidFill>
                  <a:srgbClr val="00097F"/>
                </a:solidFill>
                <a:latin typeface="Waukegan LDO Extended" panose="020C0603020202020204" pitchFamily="34" charset="0"/>
              </a:rPr>
              <a:t> #C100</a:t>
            </a:r>
          </a:p>
          <a:p>
            <a:r>
              <a:rPr lang="en-US" sz="3200" b="1" dirty="0">
                <a:solidFill>
                  <a:srgbClr val="00097F"/>
                </a:solidFill>
                <a:latin typeface="Waukegan LDO Extended" panose="020C0603020202020204" pitchFamily="34" charset="0"/>
              </a:rPr>
              <a:t>Charleston, SC 29492</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1,470 Square Feet of Class B Office Space for Sale in the Daniel Island Marina Office Condo Development consisting of one tenant. TMS: 2711001014 &amp; 2711001009.</a:t>
            </a:r>
          </a:p>
          <a:p>
            <a:r>
              <a:rPr lang="en-US" sz="1600" dirty="0">
                <a:solidFill>
                  <a:schemeClr val="tx1"/>
                </a:solidFill>
                <a:latin typeface="Waukegan LDO" panose="020C0603020202020204" pitchFamily="34" charset="0"/>
              </a:rPr>
              <a:t>Get to work fast and get anywhere even faster with close proximity to </a:t>
            </a:r>
            <a:r>
              <a:rPr lang="en-US" sz="1600" dirty="0" err="1">
                <a:solidFill>
                  <a:schemeClr val="tx1"/>
                </a:solidFill>
                <a:latin typeface="Waukegan LDO" panose="020C0603020202020204" pitchFamily="34" charset="0"/>
              </a:rPr>
              <a:t>Clement's</a:t>
            </a:r>
            <a:r>
              <a:rPr lang="en-US" sz="1600" dirty="0">
                <a:solidFill>
                  <a:schemeClr val="tx1"/>
                </a:solidFill>
                <a:latin typeface="Waukegan LDO" panose="020C0603020202020204" pitchFamily="34" charset="0"/>
              </a:rPr>
              <a:t> Ferry Road, I-526, the CHS Airport and Highway 17 or Long Point Road in minutes. This space is currently occupied so call for terms of the lease. Demographics are strong here for "High Society" and Urban Tapestry". Easy access to I-526 via </a:t>
            </a:r>
            <a:r>
              <a:rPr lang="en-US" sz="1600" dirty="0" err="1">
                <a:solidFill>
                  <a:schemeClr val="tx1"/>
                </a:solidFill>
                <a:latin typeface="Waukegan LDO" panose="020C0603020202020204" pitchFamily="34" charset="0"/>
              </a:rPr>
              <a:t>Clement's</a:t>
            </a:r>
            <a:r>
              <a:rPr lang="en-US" sz="1600" dirty="0">
                <a:solidFill>
                  <a:schemeClr val="tx1"/>
                </a:solidFill>
                <a:latin typeface="Waukegan LDO" panose="020C0603020202020204" pitchFamily="34" charset="0"/>
              </a:rPr>
              <a:t> Ferry Road.</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4183" y="713417"/>
            <a:ext cx="3570189" cy="2926080"/>
          </a:xfrm>
          <a:prstGeom prst="rect">
            <a:avLst/>
          </a:prstGeom>
          <a:ln>
            <a:solidFill>
              <a:schemeClr val="bg1"/>
            </a:solidFill>
          </a:ln>
          <a:effectLst/>
        </p:spPr>
      </p:pic>
      <p:pic>
        <p:nvPicPr>
          <p:cNvPr id="33" name="Picture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33" y="713417"/>
            <a:ext cx="3901439" cy="2926080"/>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3068667096"/>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#29893110</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Building Size (RSF):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1,470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$208,740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$142 PSF</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Property Use Type: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Net Leased Investment (NNN), Investment, Business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Cap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8.37%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271-10-01-014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6"/>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7"/>
              </a:rPr>
              <a:t>www.seaydevelopment.com</a:t>
            </a:r>
            <a:endParaRPr lang="en-US" sz="1050" dirty="0">
              <a:solidFill>
                <a:schemeClr val="tx1"/>
              </a:solidFill>
              <a:latin typeface="Waukegan LDO" panose="020C0603020202020204" pitchFamily="34" charset="0"/>
            </a:endParaRP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193</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Small Office Investment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34</cp:revision>
  <dcterms:created xsi:type="dcterms:W3CDTF">2006-08-16T00:00:00Z</dcterms:created>
  <dcterms:modified xsi:type="dcterms:W3CDTF">2017-01-07T00:50:45Z</dcterms:modified>
</cp:coreProperties>
</file>