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media/image2.jpg"/><Relationship Id="rId7" Type="http://schemas.openxmlformats.org/officeDocument/2006/relationships/hyperlink" Target="http://www.seaydevelopment.com/"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david@seaydevelopment.com" TargetMode="External"/><Relationship Id="rId11" Type="http://schemas.openxmlformats.org/officeDocument/2006/relationships/image" Target="../media/image8.jpg"/><Relationship Id="rId5" Type="http://schemas.openxmlformats.org/officeDocument/2006/relationships/image" Target="../media/image4.jpeg"/><Relationship Id="rId10" Type="http://schemas.openxmlformats.org/officeDocument/2006/relationships/image" Target="../media/image7.jpg"/><Relationship Id="rId4" Type="http://schemas.openxmlformats.org/officeDocument/2006/relationships/image" Target="../media/image3.jpe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603504"/>
          </a:xfrm>
        </p:spPr>
        <p:txBody>
          <a:bodyPr anchor="ctr">
            <a:noAutofit/>
          </a:bodyPr>
          <a:lstStyle/>
          <a:p>
            <a:r>
              <a:rPr lang="en-US" sz="3200" b="1" dirty="0">
                <a:solidFill>
                  <a:schemeClr val="bg1"/>
                </a:solidFill>
                <a:effectLst>
                  <a:outerShdw blurRad="38100" dist="38100" dir="2700000" algn="tl">
                    <a:srgbClr val="000000">
                      <a:alpha val="43137"/>
                    </a:srgbClr>
                  </a:outerShdw>
                </a:effectLst>
                <a:latin typeface="Waukegan LDO Extended" panose="020C0603020202020204" pitchFamily="34" charset="0"/>
              </a:rPr>
              <a:t>DANIEL ISLAND MARINA</a:t>
            </a:r>
          </a:p>
        </p:txBody>
      </p:sp>
      <p:sp>
        <p:nvSpPr>
          <p:cNvPr id="3" name="Subtitle 2"/>
          <p:cNvSpPr>
            <a:spLocks noGrp="1"/>
          </p:cNvSpPr>
          <p:nvPr>
            <p:ph type="subTitle" idx="1"/>
          </p:nvPr>
        </p:nvSpPr>
        <p:spPr>
          <a:xfrm>
            <a:off x="96310" y="3805682"/>
            <a:ext cx="5694890" cy="4105411"/>
          </a:xfrm>
          <a:noFill/>
        </p:spPr>
        <p:txBody>
          <a:bodyPr anchor="ctr">
            <a:normAutofit fontScale="92500" lnSpcReduction="20000"/>
          </a:bodyPr>
          <a:lstStyle/>
          <a:p>
            <a:r>
              <a:rPr lang="en-US" sz="3200" b="1" dirty="0">
                <a:solidFill>
                  <a:srgbClr val="00097F"/>
                </a:solidFill>
                <a:latin typeface="Waukegan LDO Extended" panose="020C0603020202020204" pitchFamily="34" charset="0"/>
              </a:rPr>
              <a:t>669 Marina Drive</a:t>
            </a:r>
          </a:p>
          <a:p>
            <a:r>
              <a:rPr lang="en-US" sz="3200" b="1" dirty="0">
                <a:solidFill>
                  <a:srgbClr val="00097F"/>
                </a:solidFill>
                <a:latin typeface="Waukegan LDO Extended" panose="020C0603020202020204" pitchFamily="34" charset="0"/>
              </a:rPr>
              <a:t>Charleston, SC 29492</a:t>
            </a: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OFFICE FOR SALE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This is an investment portfolio, fully leased, currently managed and ready to sell. Call now for tours and further information. A detailed rent roll (12 Tenants), pro forma and floor plans are available upon request. A phenomenal location in close proximity to 526 Clements Ferry and Highway 41, makes this a portfolio that leases well and is well run by local management. The tenants are seasoned and many have multiple options to renew. ERSI area demographics segment "High Society" and "Upscale Avenues" as abundant in this area. The Marina allows pedestrian use of the boardwalks, seating areas and cafe for lunch or breaks away from the office. Please do not approach Tenants or property without an appointment.</a:t>
            </a:r>
            <a:endParaRPr lang="en-US" sz="1600" i="1" dirty="0">
              <a:solidFill>
                <a:schemeClr val="tx1"/>
              </a:solidFill>
              <a:latin typeface="Waukegan LDO" panose="020C0603020202020204" pitchFamily="34" charset="0"/>
            </a:endParaRPr>
          </a:p>
        </p:txBody>
      </p:sp>
      <p:pic>
        <p:nvPicPr>
          <p:cNvPr id="28" name="Picture 27"/>
          <p:cNvPicPr>
            <a:picLocks noChangeAspect="1"/>
          </p:cNvPicPr>
          <p:nvPr/>
        </p:nvPicPr>
        <p:blipFill rotWithShape="1">
          <a:blip r:embed="rId2">
            <a:extLst>
              <a:ext uri="{28A0092B-C50C-407E-A947-70E740481C1C}">
                <a14:useLocalDpi xmlns:a14="http://schemas.microsoft.com/office/drawing/2010/main" val="0"/>
              </a:ext>
            </a:extLst>
          </a:blip>
          <a:srcRect t="5627" b="23200"/>
          <a:stretch/>
        </p:blipFill>
        <p:spPr>
          <a:xfrm>
            <a:off x="105833" y="713419"/>
            <a:ext cx="5685367" cy="3034868"/>
          </a:xfrm>
          <a:prstGeom prst="rect">
            <a:avLst/>
          </a:prstGeom>
          <a:ln>
            <a:solidFill>
              <a:schemeClr val="bg1"/>
            </a:solidFill>
          </a:ln>
          <a:effectLst/>
        </p:spPr>
      </p:pic>
      <p:pic>
        <p:nvPicPr>
          <p:cNvPr id="33" name="Picture 3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45572" y="713418"/>
            <a:ext cx="1828800" cy="1590260"/>
          </a:xfrm>
          <a:prstGeom prst="rect">
            <a:avLst/>
          </a:prstGeom>
          <a:ln>
            <a:solidFill>
              <a:schemeClr val="bg1"/>
            </a:solidFill>
          </a:ln>
          <a:effectLst/>
        </p:spPr>
      </p:pic>
      <p:graphicFrame>
        <p:nvGraphicFramePr>
          <p:cNvPr id="5" name="Table 4"/>
          <p:cNvGraphicFramePr>
            <a:graphicFrameLocks noGrp="1"/>
          </p:cNvGraphicFramePr>
          <p:nvPr>
            <p:extLst>
              <p:ext uri="{D42A27DB-BD31-4B8C-83A1-F6EECF244321}">
                <p14:modId xmlns:p14="http://schemas.microsoft.com/office/powerpoint/2010/main" val="1084303156"/>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000" b="0" dirty="0" err="1">
                          <a:solidFill>
                            <a:srgbClr val="00097F"/>
                          </a:solidFill>
                          <a:latin typeface="Waukegan LDO" panose="020C0603020202020204" pitchFamily="34" charset="0"/>
                        </a:rPr>
                        <a:t>Catylist</a:t>
                      </a:r>
                      <a:r>
                        <a:rPr lang="en-US" sz="1000" b="0" dirty="0">
                          <a:solidFill>
                            <a:srgbClr val="00097F"/>
                          </a:solidFill>
                          <a:latin typeface="Waukegan LDO" panose="020C0603020202020204" pitchFamily="34" charset="0"/>
                        </a:rPr>
                        <a:t>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#29893105</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000" b="0" dirty="0">
                          <a:solidFill>
                            <a:srgbClr val="00097F"/>
                          </a:solidFill>
                          <a:latin typeface="Waukegan LDO" panose="020C0603020202020204" pitchFamily="34" charset="0"/>
                        </a:rPr>
                        <a:t>Building Size (RSF):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20,344 SF</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000" b="0" dirty="0">
                          <a:solidFill>
                            <a:srgbClr val="00097F"/>
                          </a:solidFill>
                          <a:latin typeface="Waukegan LDO" panose="020C0603020202020204" pitchFamily="34" charset="0"/>
                        </a:rPr>
                        <a:t>Sale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$2,746,440</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000" b="0" dirty="0">
                          <a:solidFill>
                            <a:srgbClr val="00097F"/>
                          </a:solidFill>
                          <a:latin typeface="Waukegan LDO" panose="020C0603020202020204" pitchFamily="34" charset="0"/>
                        </a:rPr>
                        <a:t>Unit Price: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$135 PSF</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000" b="0" dirty="0">
                          <a:solidFill>
                            <a:srgbClr val="00097F"/>
                          </a:solidFill>
                          <a:latin typeface="Waukegan LDO" panose="020C0603020202020204" pitchFamily="34" charset="0"/>
                        </a:rPr>
                        <a:t>Property Use Type: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Net Leased Investment (NNN), Investment, Business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000" b="0" dirty="0">
                          <a:solidFill>
                            <a:srgbClr val="00097F"/>
                          </a:solidFill>
                          <a:latin typeface="Waukegan LDO" panose="020C0603020202020204" pitchFamily="34" charset="0"/>
                        </a:rPr>
                        <a:t>Class of Space: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Class B</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000" b="0" dirty="0">
                          <a:solidFill>
                            <a:srgbClr val="00097F"/>
                          </a:solidFill>
                          <a:latin typeface="Waukegan LDO" panose="020C0603020202020204" pitchFamily="34" charset="0"/>
                        </a:rPr>
                        <a:t>Cap Rate: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8.05%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000" b="0" dirty="0">
                          <a:solidFill>
                            <a:srgbClr val="00097F"/>
                          </a:solidFill>
                          <a:latin typeface="Waukegan LDO" panose="020C0603020202020204" pitchFamily="34" charset="0"/>
                        </a:rPr>
                        <a:t>County: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Berkeley</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000" b="0" dirty="0">
                          <a:solidFill>
                            <a:srgbClr val="00097F"/>
                          </a:solidFill>
                          <a:latin typeface="Waukegan LDO" panose="020C0603020202020204" pitchFamily="34" charset="0"/>
                        </a:rPr>
                        <a:t>Tax ID/APN:</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271-10-01-004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6"/>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7"/>
              </a:rPr>
              <a:t>www.seaydevelopment.com</a:t>
            </a:r>
            <a:endParaRPr lang="en-US" sz="1050" dirty="0">
              <a:solidFill>
                <a:schemeClr val="tx1"/>
              </a:solidFill>
              <a:latin typeface="Waukegan LDO" panose="020C0603020202020204" pitchFamily="34" charset="0"/>
            </a:endParaRPr>
          </a:p>
        </p:txBody>
      </p:sp>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45572" y="2376686"/>
            <a:ext cx="1828800" cy="1371600"/>
          </a:xfrm>
          <a:prstGeom prst="rect">
            <a:avLst/>
          </a:prstGeom>
          <a:ln>
            <a:solidFill>
              <a:schemeClr val="bg1"/>
            </a:solidFill>
          </a:ln>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45572" y="3805682"/>
            <a:ext cx="1828800" cy="1371600"/>
          </a:xfrm>
          <a:prstGeom prst="rect">
            <a:avLst/>
          </a:prstGeom>
          <a:ln>
            <a:solidFill>
              <a:schemeClr val="bg1"/>
            </a:solidFill>
          </a:ln>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45572" y="6663674"/>
            <a:ext cx="1828800" cy="1371600"/>
          </a:xfrm>
          <a:prstGeom prst="rect">
            <a:avLst/>
          </a:prstGeom>
          <a:ln>
            <a:solidFill>
              <a:schemeClr val="bg1"/>
            </a:solidFill>
          </a:ln>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45572" y="5234678"/>
            <a:ext cx="1828800" cy="1371600"/>
          </a:xfrm>
          <a:prstGeom prst="rect">
            <a:avLst/>
          </a:prstGeom>
          <a:ln>
            <a:solidFill>
              <a:schemeClr val="bg1"/>
            </a:solidFill>
          </a:ln>
          <a:effectLst/>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230</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DANIEL ISLAND MARINA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29</cp:revision>
  <dcterms:created xsi:type="dcterms:W3CDTF">2006-08-16T00:00:00Z</dcterms:created>
  <dcterms:modified xsi:type="dcterms:W3CDTF">2017-01-06T18:15:53Z</dcterms:modified>
</cp:coreProperties>
</file>