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3/30/2016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3/30/2016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3/30/2016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4635" y="4206574"/>
            <a:ext cx="9145524" cy="1005506"/>
          </a:xfrm>
        </p:spPr>
        <p:txBody>
          <a:bodyPr>
            <a:normAutofit lnSpcReduction="10000"/>
          </a:bodyPr>
          <a:lstStyle/>
          <a:p>
            <a:r>
              <a:rPr lang="en-US" sz="2000" b="1" dirty="0" smtClean="0"/>
              <a:t>66 Dalton Street Daniel Island</a:t>
            </a:r>
          </a:p>
          <a:p>
            <a:r>
              <a:rPr lang="en-US" b="1" i="1" dirty="0">
                <a:solidFill>
                  <a:schemeClr val="accent3"/>
                </a:solidFill>
              </a:rPr>
              <a:t>Price Reduction on this Beautiful Daniel Island Park </a:t>
            </a:r>
            <a:r>
              <a:rPr lang="en-US" b="1" i="1" dirty="0" smtClean="0">
                <a:solidFill>
                  <a:schemeClr val="accent3"/>
                </a:solidFill>
              </a:rPr>
              <a:t>Home</a:t>
            </a:r>
          </a:p>
          <a:p>
            <a:r>
              <a:rPr lang="en-US" b="1" dirty="0" smtClean="0"/>
              <a:t>MLS</a:t>
            </a:r>
            <a:r>
              <a:rPr lang="en-US" b="1" dirty="0" smtClean="0"/>
              <a:t>: 15011493       LP:$</a:t>
            </a:r>
            <a:r>
              <a:rPr lang="en-US" b="1" dirty="0" smtClean="0"/>
              <a:t>1,000,000</a:t>
            </a:r>
            <a:endParaRPr lang="en-US" b="1" dirty="0" smtClean="0"/>
          </a:p>
          <a:p>
            <a:r>
              <a:rPr lang="en-US" sz="1400" b="1" dirty="0" smtClean="0"/>
              <a:t>Larry Mead  843.754.5040 larry.mead@carolinaone.com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1629951" y="1502602"/>
            <a:ext cx="8868514" cy="2566478"/>
            <a:chOff x="1629951" y="1658050"/>
            <a:chExt cx="8868514" cy="256647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9951" y="1935710"/>
              <a:ext cx="2951057" cy="196890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38003" y="1914343"/>
              <a:ext cx="2860462" cy="1908465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4041" y="1658050"/>
              <a:ext cx="3846713" cy="256647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0196" y="4996534"/>
            <a:ext cx="821436" cy="49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4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18</TotalTime>
  <Words>24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Savon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Connie Dittrich</dc:creator>
  <cp:lastModifiedBy>A. Thomas Price</cp:lastModifiedBy>
  <cp:revision>5</cp:revision>
  <dcterms:created xsi:type="dcterms:W3CDTF">2015-08-07T17:45:03Z</dcterms:created>
  <dcterms:modified xsi:type="dcterms:W3CDTF">2016-03-30T19:10:41Z</dcterms:modified>
</cp:coreProperties>
</file>