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03FCE02C-6EC6-4E09-BC2C-9FDED4DE236E}" type="datetimeFigureOut">
              <a:rPr lang="en-US" dirty="0"/>
              <a:t>8/7/2015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075A7A-4A9A-410F-B848-AB998ACC9419}" type="datetimeFigureOut">
              <a:rPr lang="en-US" dirty="0"/>
              <a:pPr/>
              <a:t>8/7/2015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3E88-2D66-4D17-B0FA-EA13CB20B2FF}" type="datetimeFigureOut">
              <a:rPr lang="en-US" dirty="0"/>
              <a:pPr/>
              <a:t>8/7/2015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8F36E1-9596-4E98-8786-4A17C5D29C65}" type="datetimeFigureOut">
              <a:rPr lang="en-US" dirty="0"/>
              <a:pPr/>
              <a:t>8/7/2015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E4D1A55-63BC-4BA2-9538-7DDEADA10621}" type="datetimeFigureOut">
              <a:rPr lang="en-US" dirty="0"/>
              <a:t>8/7/2015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D01ABB-8821-4BF5-97A9-E1A66ACAEAA9}" type="datetimeFigureOut">
              <a:rPr lang="en-US" dirty="0"/>
              <a:pPr/>
              <a:t>8/7/2015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0C37B1C-D4A1-4A4F-A470-80868146AFC5}" type="datetimeFigureOut">
              <a:rPr lang="en-US" dirty="0"/>
              <a:pPr/>
              <a:t>8/7/2015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31D1B9-F39E-471E-80A9-595CAA5664AD}" type="datetimeFigureOut">
              <a:rPr lang="en-US" dirty="0"/>
              <a:pPr/>
              <a:t>8/7/2015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FCEABC-E2B9-4606-A74F-CB06AF596887}" type="datetimeFigureOut">
              <a:rPr lang="en-US" dirty="0"/>
              <a:pPr/>
              <a:t>8/7/2015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8850A0-01A3-4F4E-AA52-F716A9BFD4EB}" type="datetimeFigureOut">
              <a:rPr lang="en-US" dirty="0"/>
              <a:pPr/>
              <a:t>8/7/2015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5811CCA-BB49-46C7-A0E2-F42339750F9A}" type="datetimeFigureOut">
              <a:rPr lang="en-US" dirty="0"/>
              <a:t>8/7/2015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17205CAA-4E5A-4223-BD55-C5D2841AC9EF}" type="datetimeFigureOut">
              <a:rPr lang="en-US" dirty="0"/>
              <a:t>8/7/2015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4635" y="4206574"/>
            <a:ext cx="9145524" cy="1005506"/>
          </a:xfrm>
        </p:spPr>
        <p:txBody>
          <a:bodyPr>
            <a:normAutofit lnSpcReduction="10000"/>
          </a:bodyPr>
          <a:lstStyle/>
          <a:p>
            <a:r>
              <a:rPr lang="en-US" sz="2000" b="1" dirty="0" smtClean="0"/>
              <a:t>66 Dalton Street Daniel Island</a:t>
            </a:r>
          </a:p>
          <a:p>
            <a:r>
              <a:rPr lang="en-US" b="1" dirty="0" smtClean="0">
                <a:solidFill>
                  <a:schemeClr val="tx1">
                    <a:lumMod val="95000"/>
                  </a:schemeClr>
                </a:solidFill>
              </a:rPr>
              <a:t>$5,000 Selling Agent </a:t>
            </a:r>
            <a:r>
              <a:rPr lang="en-US" b="1" dirty="0" smtClean="0">
                <a:solidFill>
                  <a:schemeClr val="tx1">
                    <a:lumMod val="95000"/>
                  </a:schemeClr>
                </a:solidFill>
              </a:rPr>
              <a:t>BONUS </a:t>
            </a:r>
            <a:r>
              <a:rPr lang="en-US" b="1" dirty="0" smtClean="0">
                <a:solidFill>
                  <a:schemeClr val="tx1">
                    <a:lumMod val="95000"/>
                  </a:schemeClr>
                </a:solidFill>
              </a:rPr>
              <a:t>with Ratified Contract by 9/15/15</a:t>
            </a:r>
          </a:p>
          <a:p>
            <a:r>
              <a:rPr lang="en-US" b="1" dirty="0" smtClean="0"/>
              <a:t>MLS: 15011493       LP:$1,150,000</a:t>
            </a:r>
          </a:p>
          <a:p>
            <a:r>
              <a:rPr lang="en-US" sz="1400" b="1" dirty="0" smtClean="0"/>
              <a:t>Larry Mead  843.754.5040 larry.mead@carolinaone.com 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</p:txBody>
      </p:sp>
      <p:grpSp>
        <p:nvGrpSpPr>
          <p:cNvPr id="7" name="Group 6"/>
          <p:cNvGrpSpPr/>
          <p:nvPr/>
        </p:nvGrpSpPr>
        <p:grpSpPr>
          <a:xfrm>
            <a:off x="1629951" y="1502602"/>
            <a:ext cx="8868514" cy="2566478"/>
            <a:chOff x="1629951" y="1658050"/>
            <a:chExt cx="8868514" cy="256647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9951" y="1935710"/>
              <a:ext cx="2951057" cy="1968908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38003" y="1914343"/>
              <a:ext cx="2860462" cy="1908465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94041" y="1658050"/>
              <a:ext cx="3846713" cy="2566478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0196" y="4996534"/>
            <a:ext cx="821436" cy="497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4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17</TotalTime>
  <Words>25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Savon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Connie Dittrich</dc:creator>
  <cp:lastModifiedBy>Connie Dittrich</cp:lastModifiedBy>
  <cp:revision>4</cp:revision>
  <dcterms:created xsi:type="dcterms:W3CDTF">2015-08-07T17:45:03Z</dcterms:created>
  <dcterms:modified xsi:type="dcterms:W3CDTF">2015-08-07T19:45:36Z</dcterms:modified>
</cp:coreProperties>
</file>