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Great Vibes" panose="02000507080000020002" pitchFamily="2" charset="0"/>
      <p:regular r:id="rId4"/>
    </p:embeddedFont>
    <p:embeddedFont>
      <p:font typeface="Montserrat" panose="02000505000000020004" pitchFamily="2" charset="0"/>
      <p:regular r:id="rId5"/>
      <p:bold r:id="rId6"/>
      <p:italic r:id="rId7"/>
      <p:boldItalic r:id="rId8"/>
    </p:embeddedFont>
    <p:embeddedFont>
      <p:font typeface="Montserrat Light" panose="020B0604020202020204" charset="0"/>
      <p:regular r:id="rId9"/>
      <p:bold r:id="rId10"/>
      <p:italic r:id="rId11"/>
      <p:boldItalic r:id="rId12"/>
    </p:embeddedFont>
    <p:embeddedFont>
      <p:font typeface="Montserrat SemiBold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46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cc5d0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cc5d0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File, then Make a Copy,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sz="1000"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Some elements are not editable, such as logos or company information.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Kay@agentowned.co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12389" r="12382"/>
          <a:stretch/>
        </p:blipFill>
        <p:spPr>
          <a:xfrm>
            <a:off x="2931125" y="1170550"/>
            <a:ext cx="4303130" cy="38139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89825" y="7646788"/>
            <a:ext cx="23316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Kay E. Kennerty</a:t>
            </a:r>
            <a:endParaRPr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89775" y="8028863"/>
            <a:ext cx="25881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843.345.5011</a:t>
            </a:r>
            <a:endParaRPr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Kay</a:t>
            </a:r>
            <a:r>
              <a:rPr lang="en" sz="1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@agentowned.com</a:t>
            </a:r>
            <a:endParaRPr sz="1000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www.AgentOwnedRealty.com</a:t>
            </a:r>
            <a:endParaRPr sz="1000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l="6250" t="-928" r="-6250" b="15742"/>
          <a:stretch/>
        </p:blipFill>
        <p:spPr>
          <a:xfrm>
            <a:off x="494575" y="7137475"/>
            <a:ext cx="1218624" cy="155715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3400" y="336675"/>
            <a:ext cx="2588100" cy="3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NEW PRICE</a:t>
            </a:r>
            <a:endParaRPr sz="1800" b="1" u="sng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Agent </a:t>
            </a:r>
            <a:endParaRPr sz="4800" b="1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Open </a:t>
            </a:r>
            <a:r>
              <a:rPr lang="en" sz="4800" b="1" u="sng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House</a:t>
            </a:r>
            <a:endParaRPr sz="4800" b="1" u="sng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21425" y="5440125"/>
            <a:ext cx="34194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66 Lenwood Blvd.</a:t>
            </a:r>
            <a:endParaRPr sz="2400" b="1" u="sng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$2,290,000</a:t>
            </a:r>
            <a:endParaRPr sz="1300" b="1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3 Bed +Office . 2.5 Bath </a:t>
            </a:r>
            <a:endParaRPr sz="1300" b="1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3321 sq. ft. . 0.20 ac. lot</a:t>
            </a:r>
            <a:endParaRPr sz="1300" b="1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Old Charleston Brick . Built 1960</a:t>
            </a:r>
            <a:endParaRPr sz="1300" b="1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l="1266" r="1276"/>
          <a:stretch/>
        </p:blipFill>
        <p:spPr>
          <a:xfrm>
            <a:off x="4021500" y="5448825"/>
            <a:ext cx="3212750" cy="21979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61;p13"/>
          <p:cNvSpPr/>
          <p:nvPr/>
        </p:nvSpPr>
        <p:spPr>
          <a:xfrm>
            <a:off x="3131975" y="4166450"/>
            <a:ext cx="3906900" cy="624000"/>
          </a:xfrm>
          <a:prstGeom prst="rect">
            <a:avLst/>
          </a:prstGeom>
          <a:solidFill>
            <a:srgbClr val="FFFFFF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494575" y="5450325"/>
            <a:ext cx="3473100" cy="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.</a:t>
            </a:r>
            <a:endParaRPr sz="240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131975" y="4166525"/>
            <a:ext cx="39069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23F50"/>
                </a:solidFill>
                <a:latin typeface="Great Vibes"/>
                <a:ea typeface="Great Vibes"/>
                <a:cs typeface="Great Vibes"/>
                <a:sym typeface="Great Vibes"/>
              </a:rPr>
              <a:t>Tuesday, March 12, 11:30-1</a:t>
            </a:r>
            <a:endParaRPr sz="2400" b="1">
              <a:solidFill>
                <a:srgbClr val="323F5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803475" y="9534225"/>
            <a:ext cx="4387800" cy="1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738825" y="9434700"/>
            <a:ext cx="52014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· Mortgage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Insurance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Business Brokerage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Property Management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Montserrat SemiBold</vt:lpstr>
      <vt:lpstr>Montserrat</vt:lpstr>
      <vt:lpstr>Great Vibes</vt:lpstr>
      <vt:lpstr>Montserrat Light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1</cp:revision>
  <dcterms:modified xsi:type="dcterms:W3CDTF">2019-03-11T10:12:00Z</dcterms:modified>
</cp:coreProperties>
</file>