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Great Vibes" panose="02000507080000020002" pitchFamily="2" charset="0"/>
      <p:regular r:id="rId4"/>
    </p:embeddedFont>
    <p:embeddedFont>
      <p:font typeface="Montserrat" panose="02000505000000020004" pitchFamily="2" charset="0"/>
      <p:regular r:id="rId5"/>
      <p:bold r:id="rId6"/>
      <p:italic r:id="rId7"/>
      <p:boldItalic r:id="rId8"/>
    </p:embeddedFont>
    <p:embeddedFont>
      <p:font typeface="Montserrat Light" panose="020B0604020202020204" charset="0"/>
      <p:regular r:id="rId9"/>
      <p:bold r:id="rId10"/>
      <p:italic r:id="rId11"/>
      <p:boldItalic r:id="rId12"/>
    </p:embeddedFont>
    <p:embeddedFont>
      <p:font typeface="Montserrat SemiBold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46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fcc5d0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fcc5d0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get started: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Menu, select File, then Make a Copy, then Rename the copy to the Property Address.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maintain the structure of this template, please follow these Guidelines.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size of any image holding box, or the color of any image boxes.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font styles, or the color of the fonts, or the size of the text holding box.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change images: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Right-Click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on the image,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Replace Image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Upload from Computer.</a:t>
            </a:r>
            <a:endParaRPr sz="1000" i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adjust the new image: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Click once, then select the Crop tool, you will see a black border line and a blue border line. Use the blue border line toggle points to adjust the placement. (do not adjust the black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edit text: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any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and type. If you run out of room,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highlight all the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adjust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 size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(do not adjust the blue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Some elements are not editable, such as logos or company information.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Kay@agentowned.com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l="12389" r="12382"/>
          <a:stretch/>
        </p:blipFill>
        <p:spPr>
          <a:xfrm>
            <a:off x="2931125" y="1170550"/>
            <a:ext cx="4303130" cy="381392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89825" y="7646788"/>
            <a:ext cx="23316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23F50"/>
                </a:solidFill>
                <a:latin typeface="Montserrat"/>
                <a:ea typeface="Montserrat"/>
                <a:cs typeface="Montserrat"/>
                <a:sym typeface="Montserrat"/>
              </a:rPr>
              <a:t>Kay E. Kennerty</a:t>
            </a:r>
            <a:endParaRPr b="1"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89775" y="8028863"/>
            <a:ext cx="25881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23F50"/>
                </a:solidFill>
                <a:latin typeface="Montserrat"/>
                <a:ea typeface="Montserrat"/>
                <a:cs typeface="Montserrat"/>
                <a:sym typeface="Montserrat"/>
              </a:rPr>
              <a:t>843.345.5011</a:t>
            </a:r>
            <a:endParaRPr b="1"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Kay</a:t>
            </a:r>
            <a:r>
              <a:rPr lang="en" sz="10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@agentowned.com</a:t>
            </a:r>
            <a:endParaRPr sz="1000" b="1"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23F50"/>
                </a:solidFill>
                <a:latin typeface="Montserrat"/>
                <a:ea typeface="Montserrat"/>
                <a:cs typeface="Montserrat"/>
                <a:sym typeface="Montserrat"/>
              </a:rPr>
              <a:t>www.AgentOwnedRealty.com</a:t>
            </a:r>
            <a:endParaRPr sz="1000" b="1">
              <a:solidFill>
                <a:srgbClr val="323F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l="6250" t="-928" r="-6250" b="15742"/>
          <a:stretch/>
        </p:blipFill>
        <p:spPr>
          <a:xfrm>
            <a:off x="494575" y="7137475"/>
            <a:ext cx="1218624" cy="155715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8125" y="1170550"/>
            <a:ext cx="2692999" cy="268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66 Lenwood </a:t>
            </a:r>
            <a:endParaRPr sz="3600" b="1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$1,950,000</a:t>
            </a:r>
            <a:endParaRPr sz="3000" b="1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Price Reduction  </a:t>
            </a:r>
            <a:endParaRPr sz="1200" b="1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5D7594"/>
                </a:solidFill>
                <a:latin typeface="Great Vibes"/>
                <a:ea typeface="Great Vibes"/>
                <a:cs typeface="Great Vibes"/>
                <a:sym typeface="Great Vibes"/>
              </a:rPr>
              <a:t>$200,000</a:t>
            </a:r>
            <a:endParaRPr sz="1200" b="1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94575" y="5385912"/>
            <a:ext cx="34194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66 Lenwood Blvd</a:t>
            </a:r>
            <a:endParaRPr sz="240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$1,950,000</a:t>
            </a:r>
            <a:endParaRPr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3 Bed +Office/Bedroom </a:t>
            </a:r>
            <a:endParaRPr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Brick • 3321 sq. ft.</a:t>
            </a:r>
            <a:endParaRPr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7594"/>
                </a:solidFill>
                <a:latin typeface="Montserrat"/>
                <a:ea typeface="Montserrat"/>
                <a:cs typeface="Montserrat"/>
                <a:sym typeface="Montserrat"/>
              </a:rPr>
              <a:t>Lg. Family, Living Rm, Dining Rm</a:t>
            </a:r>
            <a:endParaRPr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5D75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l="1266" r="1276"/>
          <a:stretch/>
        </p:blipFill>
        <p:spPr>
          <a:xfrm>
            <a:off x="4476750" y="5191650"/>
            <a:ext cx="2757500" cy="19458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" name="Google Shape;61;p13"/>
          <p:cNvSpPr/>
          <p:nvPr/>
        </p:nvSpPr>
        <p:spPr>
          <a:xfrm>
            <a:off x="3131975" y="4166450"/>
            <a:ext cx="3906900" cy="624000"/>
          </a:xfrm>
          <a:prstGeom prst="rect">
            <a:avLst/>
          </a:prstGeom>
          <a:solidFill>
            <a:srgbClr val="FFFFFF">
              <a:alpha val="7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440875" y="5391525"/>
            <a:ext cx="35268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D7594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073600" y="4166450"/>
            <a:ext cx="39069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23F50"/>
                </a:solidFill>
                <a:latin typeface="Great Vibes"/>
                <a:ea typeface="Great Vibes"/>
                <a:cs typeface="Great Vibes"/>
                <a:sym typeface="Great Vibes"/>
              </a:rPr>
              <a:t>Old Charleston Brick House</a:t>
            </a:r>
            <a:endParaRPr sz="2400" b="1">
              <a:solidFill>
                <a:srgbClr val="323F5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803475" y="9534225"/>
            <a:ext cx="4387800" cy="1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738825" y="9434700"/>
            <a:ext cx="52014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· Mortgage</a:t>
            </a: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· </a:t>
            </a: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Insurance</a:t>
            </a: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· </a:t>
            </a: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Business Brokerage</a:t>
            </a:r>
            <a:r>
              <a:rPr lang="en" sz="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· </a:t>
            </a:r>
            <a:r>
              <a:rPr lang="en" sz="800">
                <a:latin typeface="Montserrat SemiBold"/>
                <a:ea typeface="Montserrat SemiBold"/>
                <a:cs typeface="Montserrat SemiBold"/>
                <a:sym typeface="Montserrat SemiBold"/>
              </a:rPr>
              <a:t>Property Management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" name="Google Shape;59;p13">
            <a:extLst>
              <a:ext uri="{FF2B5EF4-FFF2-40B4-BE49-F238E27FC236}">
                <a16:creationId xmlns:a16="http://schemas.microsoft.com/office/drawing/2014/main" id="{20D0D5B4-C200-4C57-BC5A-44BF4FA850A6}"/>
              </a:ext>
            </a:extLst>
          </p:cNvPr>
          <p:cNvSpPr txBox="1"/>
          <p:nvPr/>
        </p:nvSpPr>
        <p:spPr>
          <a:xfrm>
            <a:off x="4021425" y="7137475"/>
            <a:ext cx="3496975" cy="175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1800" i="1" u="sng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Coming Soon</a:t>
            </a:r>
          </a:p>
          <a:p>
            <a:pPr lvl="0" algn="ctr">
              <a:lnSpc>
                <a:spcPct val="115000"/>
              </a:lnSpc>
            </a:pPr>
            <a:r>
              <a:rPr lang="en-US" sz="1100" b="1" i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136 Broad</a:t>
            </a:r>
          </a:p>
          <a:p>
            <a:pPr lvl="0" algn="ctr">
              <a:lnSpc>
                <a:spcPct val="115000"/>
              </a:lnSpc>
            </a:pPr>
            <a:r>
              <a:rPr lang="en-US" sz="1100" i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South of Broad ~ Built 1870s </a:t>
            </a:r>
            <a:br>
              <a:rPr lang="en-US" sz="1100" i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i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Beautiful detailed plaster ceiling.</a:t>
            </a:r>
          </a:p>
          <a:p>
            <a:pPr lvl="0" algn="ctr">
              <a:lnSpc>
                <a:spcPct val="115000"/>
              </a:lnSpc>
            </a:pPr>
            <a:endParaRPr lang="en-US" sz="1100" b="1" i="1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lnSpc>
                <a:spcPct val="115000"/>
              </a:lnSpc>
            </a:pPr>
            <a:r>
              <a:rPr lang="en-US" sz="1100" b="1" i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405 Creek Bend Wharf</a:t>
            </a:r>
          </a:p>
          <a:p>
            <a:pPr lvl="0" algn="ctr">
              <a:lnSpc>
                <a:spcPct val="115000"/>
              </a:lnSpc>
            </a:pPr>
            <a:r>
              <a:rPr lang="en-US" sz="1100" i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In the Reserve at Olde Park</a:t>
            </a:r>
            <a:br>
              <a:rPr lang="en-US" sz="1100" i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i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Marsh front Mt Pleasant ~ $1,400,000</a:t>
            </a:r>
            <a:endParaRPr sz="1100" i="1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BA3FF4-5E81-44AC-BD67-24DF454120EE}"/>
              </a:ext>
            </a:extLst>
          </p:cNvPr>
          <p:cNvSpPr/>
          <p:nvPr/>
        </p:nvSpPr>
        <p:spPr>
          <a:xfrm>
            <a:off x="238124" y="308556"/>
            <a:ext cx="7280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28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AGENT OPEN HOUSE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Wednesday, April 24th from 11:30-1</a:t>
            </a:r>
            <a:r>
              <a:rPr lang="en" sz="20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 SemiBold</vt:lpstr>
      <vt:lpstr>Montserrat</vt:lpstr>
      <vt:lpstr>Montserrat Light</vt:lpstr>
      <vt:lpstr>Great Vibes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1</cp:revision>
  <dcterms:modified xsi:type="dcterms:W3CDTF">2019-04-22T19:37:43Z</dcterms:modified>
</cp:coreProperties>
</file>