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888992" y="-2"/>
            <a:ext cx="4255008" cy="1606761"/>
          </a:xfrm>
        </p:spPr>
        <p:txBody>
          <a:bodyPr>
            <a:noAutofit/>
          </a:bodyPr>
          <a:lstStyle/>
          <a:p>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670 Harbor Creek Place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Harbor Creek</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Charleston, SC 29412</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MLS# 16009643</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$399,000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888992" y="1606761"/>
            <a:ext cx="4255009" cy="4260639"/>
          </a:xfrm>
        </p:spPr>
        <p:txBody>
          <a:bodyPr anchor="ctr">
            <a:noAutofit/>
          </a:bodyPr>
          <a:lstStyle/>
          <a:p>
            <a:r>
              <a:rPr lang="en-US" sz="1400" dirty="0">
                <a:solidFill>
                  <a:schemeClr val="bg1"/>
                </a:solidFill>
                <a:latin typeface="Georgia" panose="02040502050405020303" pitchFamily="18" charset="0"/>
              </a:rPr>
              <a:t>Location! Location! Location! Minutes to Downtown Charleston and close to Folly Beach.</a:t>
            </a:r>
          </a:p>
          <a:p>
            <a:endParaRPr lang="en-US" sz="1400" dirty="0">
              <a:solidFill>
                <a:schemeClr val="bg1"/>
              </a:solidFill>
              <a:latin typeface="Georgia" panose="02040502050405020303" pitchFamily="18" charset="0"/>
            </a:endParaRPr>
          </a:p>
          <a:p>
            <a:r>
              <a:rPr lang="en-US" sz="1400" dirty="0">
                <a:solidFill>
                  <a:schemeClr val="bg1"/>
                </a:solidFill>
                <a:latin typeface="Georgia" panose="02040502050405020303" pitchFamily="18" charset="0"/>
              </a:rPr>
              <a:t>This beautiful marsh &amp; water front townhouse/condo community is Island Living at its finest. The total renovation($70k)condo has new kitchen cabinets, new granite counter tops, new floor, new backsplash and new upgraded appliances. Popcorn ceiling removed in entire home. All new paint, all refinished wood floors, complete renovations on both bathrooms. </a:t>
            </a:r>
          </a:p>
          <a:p>
            <a:endParaRPr lang="en-US" sz="1400" dirty="0">
              <a:solidFill>
                <a:schemeClr val="bg1"/>
              </a:solidFill>
              <a:latin typeface="Georgia" panose="02040502050405020303" pitchFamily="18" charset="0"/>
            </a:endParaRPr>
          </a:p>
          <a:p>
            <a:r>
              <a:rPr lang="en-US" sz="1400" dirty="0">
                <a:solidFill>
                  <a:schemeClr val="bg1"/>
                </a:solidFill>
                <a:latin typeface="Georgia" panose="02040502050405020303" pitchFamily="18" charset="0"/>
              </a:rPr>
              <a:t>Lovely marsh view, screened porch to enjoy lovely Charleston outdoor living. Fire place in family room. One car garage and storage space. There is an extra space in the attic which you can access from on of the master bedroom closets. This bright open floor plan home will welcome you.</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6232" y="5704631"/>
            <a:ext cx="1536192" cy="1152144"/>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12822"/>
          <a:stretch/>
        </p:blipFill>
        <p:spPr>
          <a:xfrm>
            <a:off x="99664" y="-2"/>
            <a:ext cx="4789328" cy="3131407"/>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52800" y="3221051"/>
            <a:ext cx="1536192" cy="1152144"/>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729" y="4462841"/>
            <a:ext cx="1536192" cy="1152144"/>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663" y="5704631"/>
            <a:ext cx="1536192" cy="1152144"/>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26265" y="4462841"/>
            <a:ext cx="1536192" cy="1152144"/>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22547" y="3221051"/>
            <a:ext cx="1536192" cy="1152144"/>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52800" y="4462841"/>
            <a:ext cx="1536192" cy="1152144"/>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352800" y="5704631"/>
            <a:ext cx="1536192" cy="1152144"/>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2293" y="3221051"/>
            <a:ext cx="1536192" cy="1152144"/>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142</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670 Harbor Creek Place Harbor Creek Charleston, SC 29412 MLS# 16009643 $399,000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cp:revision>
  <dcterms:created xsi:type="dcterms:W3CDTF">2006-08-16T00:00:00Z</dcterms:created>
  <dcterms:modified xsi:type="dcterms:W3CDTF">2016-08-17T20:11:15Z</dcterms:modified>
</cp:coreProperties>
</file>