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7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5/28/2016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12" y="0"/>
            <a:ext cx="9139661" cy="609310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2"/>
            <a:ext cx="9144000"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dirty="0" smtClean="0">
                <a:latin typeface="Trajan Pro" panose="02020502050506020301" pitchFamily="18" charset="0"/>
                <a:cs typeface="Arial" pitchFamily="34" charset="0"/>
              </a:rPr>
              <a:t>Must See!</a:t>
            </a:r>
          </a:p>
          <a:p>
            <a:pPr lvl="0" algn="ctr" fontAlgn="base">
              <a:spcBef>
                <a:spcPct val="0"/>
              </a:spcBef>
              <a:spcAft>
                <a:spcPct val="0"/>
              </a:spcAft>
            </a:pPr>
            <a:r>
              <a:rPr lang="en-US" dirty="0">
                <a:latin typeface="Trajan Pro" panose="02020502050506020301" pitchFamily="18" charset="0"/>
                <a:cs typeface="Arial" pitchFamily="34" charset="0"/>
              </a:rPr>
              <a:t>Waterfront Historic Home with dock!</a:t>
            </a:r>
            <a:endParaRPr lang="en-US" dirty="0">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200" y="6093108"/>
            <a:ext cx="7156413" cy="30508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Majestic setting on a quiet </a:t>
            </a:r>
            <a:r>
              <a:rPr lang="en-US" sz="1600" dirty="0" err="1">
                <a:latin typeface="Tw Cen MT" pitchFamily="34" charset="0"/>
                <a:cs typeface="Arial" pitchFamily="34" charset="0"/>
              </a:rPr>
              <a:t>cul</a:t>
            </a:r>
            <a:r>
              <a:rPr lang="en-US" sz="1600" dirty="0">
                <a:latin typeface="Tw Cen MT" pitchFamily="34" charset="0"/>
                <a:cs typeface="Arial" pitchFamily="34" charset="0"/>
              </a:rPr>
              <a:t> de sac. Enjoy the breathtaking views of Clark Sound from the upper and lower decks of this absolutely beautiful, completely renovated 1890's old plantation home. 5 bedroom 3 bath with original hardwoods through out. Wide base boards, dental molding, and large window moldings are just some of the old charm details this house boasts. Bright and airy living room with gas fireplace and </a:t>
            </a:r>
            <a:r>
              <a:rPr lang="en-US" sz="1600" dirty="0" err="1">
                <a:latin typeface="Tw Cen MT" pitchFamily="34" charset="0"/>
                <a:cs typeface="Arial" pitchFamily="34" charset="0"/>
              </a:rPr>
              <a:t>french</a:t>
            </a:r>
            <a:r>
              <a:rPr lang="en-US" sz="1600" dirty="0">
                <a:latin typeface="Tw Cen MT" pitchFamily="34" charset="0"/>
                <a:cs typeface="Arial" pitchFamily="34" charset="0"/>
              </a:rPr>
              <a:t> doors leading to the deck. Perfect for entertaining. 3 bedrooms on the 3rd floor with crown molding. 2 of the bedrooms have </a:t>
            </a:r>
            <a:r>
              <a:rPr lang="en-US" sz="1600" dirty="0" err="1">
                <a:latin typeface="Tw Cen MT" pitchFamily="34" charset="0"/>
                <a:cs typeface="Arial" pitchFamily="34" charset="0"/>
              </a:rPr>
              <a:t>french</a:t>
            </a:r>
            <a:r>
              <a:rPr lang="en-US" sz="1600" dirty="0">
                <a:latin typeface="Tw Cen MT" pitchFamily="34" charset="0"/>
                <a:cs typeface="Arial" pitchFamily="34" charset="0"/>
              </a:rPr>
              <a:t> doors leading to the upper deck. Upstairs bathroom with basket weave tile. 1st floor is currently tenant occupied on month to month basis. Has been residing there for many years. Rent $1200 a month. 1st floor is a mother in law suite/apartment with 2 bedrooms, 1 full bath and kitchen. </a:t>
            </a:r>
            <a:endParaRPr kumimoji="0" lang="en-US" sz="1600" b="0" i="0" u="none" strike="noStrike" cap="none" normalizeH="0" baseline="0" dirty="0" smtClean="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smtClean="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smtClean="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a:t>
            </a:r>
            <a:r>
              <a:rPr lang="en-US" sz="1100" dirty="0" smtClean="0">
                <a:effectLst>
                  <a:outerShdw blurRad="38100" dist="38100" dir="2700000" algn="tl">
                    <a:srgbClr val="000000">
                      <a:alpha val="43137"/>
                    </a:srgbClr>
                  </a:outerShdw>
                </a:effectLst>
                <a:latin typeface="Tw Cen MT" pitchFamily="34" charset="0"/>
                <a:cs typeface="Arial" pitchFamily="34" charset="0"/>
              </a:rPr>
              <a:t>29407</a:t>
            </a:r>
          </a:p>
          <a:p>
            <a:pPr lvl="0" algn="ctr" fontAlgn="base">
              <a:spcBef>
                <a:spcPct val="0"/>
              </a:spcBef>
              <a:spcAft>
                <a:spcPct val="0"/>
              </a:spcAft>
            </a:pPr>
            <a:r>
              <a:rPr lang="en-US" sz="900" dirty="0" smtClean="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02" y="2590518"/>
            <a:ext cx="1368706" cy="91247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00" y="153034"/>
            <a:ext cx="1368708" cy="9124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0" y="5141060"/>
            <a:ext cx="9144000"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671 Cedar Point </a:t>
            </a:r>
            <a:r>
              <a:rPr lang="en-US" sz="2800" b="1" dirty="0" smtClean="0">
                <a:effectLst>
                  <a:outerShdw blurRad="38100" dist="38100" dir="2700000" algn="tl">
                    <a:srgbClr val="000000">
                      <a:alpha val="43137"/>
                    </a:srgbClr>
                  </a:outerShdw>
                </a:effectLst>
                <a:latin typeface="Tw Cen MT" pitchFamily="34" charset="0"/>
                <a:cs typeface="Arial" pitchFamily="34" charset="0"/>
              </a:rPr>
              <a:t>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Cedar </a:t>
            </a:r>
            <a:r>
              <a:rPr lang="en-US" b="1" dirty="0" smtClean="0">
                <a:effectLst>
                  <a:outerShdw blurRad="38100" dist="38100" dir="2700000" algn="tl">
                    <a:srgbClr val="000000">
                      <a:alpha val="43137"/>
                    </a:srgbClr>
                  </a:outerShdw>
                </a:effectLst>
                <a:latin typeface="Tw Cen MT" pitchFamily="34" charset="0"/>
                <a:cs typeface="Arial" pitchFamily="34" charset="0"/>
              </a:rPr>
              <a:t>Point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smtClean="0">
                <a:effectLst>
                  <a:outerShdw blurRad="38100" dist="38100" dir="2700000" algn="tl">
                    <a:srgbClr val="000000">
                      <a:alpha val="43137"/>
                    </a:srgbClr>
                  </a:outerShdw>
                </a:effectLst>
                <a:latin typeface="Tw Cen MT" pitchFamily="34" charset="0"/>
                <a:cs typeface="Arial" pitchFamily="34" charset="0"/>
              </a:rPr>
              <a:t> </a:t>
            </a:r>
            <a:r>
              <a:rPr lang="en-US" b="1" dirty="0">
                <a:effectLst>
                  <a:outerShdw blurRad="38100" dist="38100" dir="2700000" algn="tl">
                    <a:srgbClr val="000000">
                      <a:alpha val="43137"/>
                    </a:srgbClr>
                  </a:outerShdw>
                </a:effectLst>
                <a:latin typeface="Tw Cen MT" pitchFamily="34" charset="0"/>
                <a:cs typeface="Arial" pitchFamily="34" charset="0"/>
              </a:rPr>
              <a:t>Charleston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smtClean="0">
                <a:effectLst>
                  <a:outerShdw blurRad="38100" dist="38100" dir="2700000" algn="tl">
                    <a:srgbClr val="000000">
                      <a:alpha val="43137"/>
                    </a:srgbClr>
                  </a:outerShdw>
                </a:effectLst>
                <a:latin typeface="Tw Cen MT" pitchFamily="34" charset="0"/>
                <a:cs typeface="Arial" pitchFamily="34" charset="0"/>
              </a:rPr>
              <a:t> </a:t>
            </a:r>
            <a:r>
              <a:rPr lang="en-US" b="1" dirty="0">
                <a:effectLst>
                  <a:outerShdw blurRad="38100" dist="38100" dir="2700000" algn="tl">
                    <a:srgbClr val="000000">
                      <a:alpha val="43137"/>
                    </a:srgbClr>
                  </a:outerShdw>
                </a:effectLst>
                <a:latin typeface="Tw Cen MT" pitchFamily="34" charset="0"/>
                <a:cs typeface="Arial" pitchFamily="34" charset="0"/>
              </a:rPr>
              <a:t>MLS# 16012381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a:t>
            </a:r>
            <a:r>
              <a:rPr lang="en-US" b="1" dirty="0">
                <a:effectLst>
                  <a:outerShdw blurRad="38100" dist="38100" dir="2700000" algn="tl">
                    <a:srgbClr val="000000">
                      <a:alpha val="43137"/>
                    </a:srgbClr>
                  </a:outerShdw>
                </a:effectLst>
                <a:latin typeface="Tw Cen MT" pitchFamily="34" charset="0"/>
                <a:cs typeface="Arial" pitchFamily="34" charset="0"/>
              </a:rPr>
              <a:t>$799,000</a:t>
            </a:r>
            <a:endParaRPr kumimoji="0" lang="en-US" sz="1050" b="1" i="0" u="none" strike="noStrike" cap="none" normalizeH="0" baseline="0" dirty="0" smtClean="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02" y="1371916"/>
            <a:ext cx="1368706" cy="91247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00" y="3809120"/>
            <a:ext cx="1368708" cy="9124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00" y="5027724"/>
            <a:ext cx="1368708" cy="9124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17114" y="152756"/>
            <a:ext cx="1368706" cy="91247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7114" y="2590518"/>
            <a:ext cx="1368708" cy="9124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17114" y="5027725"/>
            <a:ext cx="1368706" cy="91247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17114" y="1371497"/>
            <a:ext cx="1368708" cy="9124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6" name="Picture 1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17114" y="3809261"/>
            <a:ext cx="1368706" cy="91247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TotalTime>
  <Words>213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2016-05-28T20:05:41Z</dcterms:modified>
</cp:coreProperties>
</file>