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268" y="146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3.jpeg"/><Relationship Id="rId7" Type="http://schemas.microsoft.com/office/2007/relationships/hdphoto" Target="../media/hdphoto2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microsoft.com/office/2007/relationships/hdphoto" Target="../media/hdphoto1.wdp"/><Relationship Id="rId4" Type="http://schemas.openxmlformats.org/officeDocument/2006/relationships/image" Target="../media/image4.jpe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1752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288" y="5105400"/>
            <a:ext cx="7317488" cy="1862575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large brick home on a specious lot. Located just 5 minutes from downtown in the popular Wespanee Plantation. This home includes a Formal Living, Formal Dining, Family room with wood burning fireplace, 4 or 5 bedrooms, study, and hardwoods throughout. Outside boasts a large private fenced yard and a screened porch ( 30 x15) with built in brick grill. Transferable termite bond, Security System with ADT, and Celling fans in all bedrooms. This is a must see home that offers everything.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43" y="4090900"/>
            <a:ext cx="7315199" cy="10145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67 Fort Royal </a:t>
            </a:r>
            <a: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Avenue</a:t>
            </a:r>
            <a:b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Wespanee Plantation 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– Charleston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MLS</a:t>
            </a: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# 15002207 - $395,000</a:t>
            </a:r>
            <a:endParaRPr lang="en-US" sz="1600" cap="none" dirty="0">
              <a:ln w="10541" cmpd="sng">
                <a:noFill/>
                <a:prstDash val="solid"/>
              </a:ln>
              <a:solidFill>
                <a:schemeClr val="tx2">
                  <a:lumMod val="50000"/>
                </a:schemeClr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248" y="8768150"/>
            <a:ext cx="912744" cy="121528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-1143" y="8852572"/>
            <a:ext cx="73151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Lane Boris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Office 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- </a:t>
            </a: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(843) </a:t>
            </a:r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864-9150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Cell 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- (843) </a:t>
            </a:r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864-9150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lboris@carolinaone.com</a:t>
            </a:r>
            <a:b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www.LaneBoris.com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0" y="8920096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873 Orleans Road, </a:t>
              </a:r>
              <a:r>
                <a:rPr lang="en-US" sz="700" dirty="0" err="1">
                  <a:solidFill>
                    <a:schemeClr val="bg1"/>
                  </a:solidFill>
                  <a:latin typeface="Trebuchet MS" panose="020B0603020202020204" pitchFamily="34" charset="0"/>
                </a:rPr>
                <a:t>Ste</a:t>
              </a:r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 102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Charleston, SC 29407</a:t>
              </a:r>
              <a:endParaRPr lang="en-US" sz="7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61921" y="6967975"/>
            <a:ext cx="6989071" cy="1566426"/>
            <a:chOff x="220213" y="6967975"/>
            <a:chExt cx="6989071" cy="156642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213" y="6967975"/>
              <a:ext cx="2088568" cy="1566426"/>
            </a:xfrm>
            <a:prstGeom prst="rect">
              <a:avLst/>
            </a:prstGeom>
            <a:ln w="19050">
              <a:noFill/>
            </a:ln>
          </p:spPr>
        </p:pic>
        <p:pic>
          <p:nvPicPr>
            <p:cNvPr id="6" name="Picture 5"/>
            <p:cNvPicPr>
              <a:picLocks/>
            </p:cNvPicPr>
            <p:nvPr/>
          </p:nvPicPr>
          <p:blipFill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rightnessContrast bright="2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20718" y="6967975"/>
              <a:ext cx="2088566" cy="1566425"/>
            </a:xfrm>
            <a:prstGeom prst="rect">
              <a:avLst/>
            </a:prstGeom>
            <a:ln w="19050">
              <a:noFill/>
            </a:ln>
          </p:spPr>
        </p:pic>
        <p:pic>
          <p:nvPicPr>
            <p:cNvPr id="19" name="Picture 18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70466" y="6967975"/>
              <a:ext cx="2088566" cy="1566425"/>
            </a:xfrm>
            <a:prstGeom prst="rect">
              <a:avLst/>
            </a:prstGeom>
            <a:ln w="19050">
              <a:noFill/>
            </a:ln>
          </p:spPr>
        </p:pic>
      </p:grpSp>
      <p:sp>
        <p:nvSpPr>
          <p:cNvPr id="23" name="Rectangle 22"/>
          <p:cNvSpPr/>
          <p:nvPr/>
        </p:nvSpPr>
        <p:spPr>
          <a:xfrm>
            <a:off x="-1144" y="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Price Reduced $55k ~ Motivated Sellers!</a:t>
            </a:r>
            <a:endParaRPr lang="en-US" sz="28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936" y="592320"/>
            <a:ext cx="4595040" cy="3446280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97</TotalTime>
  <Words>124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67 Fort Royal Avenue Wespanee Plantation – Charleston MLS# 15002207 - $395,000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21</cp:revision>
  <dcterms:created xsi:type="dcterms:W3CDTF">2006-08-16T00:00:00Z</dcterms:created>
  <dcterms:modified xsi:type="dcterms:W3CDTF">2015-06-16T14:57:35Z</dcterms:modified>
</cp:coreProperties>
</file>