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A5F"/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sv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9" b="15229"/>
          <a:stretch/>
        </p:blipFill>
        <p:spPr>
          <a:xfrm>
            <a:off x="158143" y="177069"/>
            <a:ext cx="7004471" cy="3654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85" y="177069"/>
            <a:ext cx="6995159" cy="432531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ajan Pro" panose="02020502050506020301" pitchFamily="18" charset="0"/>
              </a:rPr>
              <a:t>NEW HOME UNDER 200K</a:t>
            </a: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80782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654" y="1589213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597" y="2837350"/>
            <a:ext cx="1490911" cy="9939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158144" y="8350160"/>
            <a:ext cx="218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Telecia Bilton</a:t>
            </a:r>
            <a:br>
              <a:rPr lang="en-US" sz="1600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843-412-3586</a:t>
            </a:r>
          </a:p>
          <a:p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tmbilton@rogcoastal.com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4FB912-2516-3BF6-30BB-49954A19454B}"/>
              </a:ext>
            </a:extLst>
          </p:cNvPr>
          <p:cNvSpPr/>
          <p:nvPr/>
        </p:nvSpPr>
        <p:spPr>
          <a:xfrm>
            <a:off x="152585" y="5256113"/>
            <a:ext cx="6995160" cy="128366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B6364-BBA5-DD85-ACE9-4C6DA6EE40DC}"/>
              </a:ext>
            </a:extLst>
          </p:cNvPr>
          <p:cNvSpPr txBox="1"/>
          <p:nvPr/>
        </p:nvSpPr>
        <p:spPr>
          <a:xfrm>
            <a:off x="277039" y="5328037"/>
            <a:ext cx="67462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Welcome to this brand new home in Walterboro! This 3 bed/2 bath homes sits on a 1/2 acre providing plenty of space to enjoy the outdoors. The open floor plan has natural light, amble cabinet and countertop space for entertaining. The home has a fantastic front deck. The home is minutes to shopping, downtown Walterboro, I-95 and Summerville. </a:t>
            </a:r>
          </a:p>
        </p:txBody>
      </p:sp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806" y="8316741"/>
            <a:ext cx="472494" cy="6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13D680-6ECD-005C-3077-9E6D2DED5F90}"/>
              </a:ext>
            </a:extLst>
          </p:cNvPr>
          <p:cNvSpPr txBox="1"/>
          <p:nvPr/>
        </p:nvSpPr>
        <p:spPr>
          <a:xfrm>
            <a:off x="4811949" y="8373243"/>
            <a:ext cx="2335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Realty ONE Group Coastal</a:t>
            </a:r>
          </a:p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1510 Trolley Rd</a:t>
            </a:r>
          </a:p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Summerville, SC 29485</a:t>
            </a:r>
            <a:endParaRPr lang="en-US" sz="11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DAF66-DE50-54B0-C470-EBCDC12C6EC6}"/>
              </a:ext>
            </a:extLst>
          </p:cNvPr>
          <p:cNvSpPr txBox="1"/>
          <p:nvPr/>
        </p:nvSpPr>
        <p:spPr>
          <a:xfrm>
            <a:off x="-5834371" y="2945638"/>
            <a:ext cx="3791562" cy="4700302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Custom 5br, 4.5ba 4700 </a:t>
            </a:r>
            <a:r>
              <a:rPr lang="en-US" sz="96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Sqft</a:t>
            </a: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 Of Flex Space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10’ Smooth Ceiling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Heart Pine Flooring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Master Bedroom Suite On First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Second Master On Upper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Two Dens With Gas Fireplaces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Formal Dining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Gourmet Kitchen With Second Den/Warming Room And Breakfast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Walk-in Pantry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Bonus/Game Room Above Oversized Two Car Garage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Screen Porch &amp; Outdoor Firepit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Pond Lot With Mature Trees And Irrigation System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3 Separate AC Units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Gas Hot Water Heater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New 35-year Roof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Private Gated Community With Community Pool, Clubhouse, Boat Launch And Dock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5A9857-E104-996A-7274-ADA92DF79A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8517" y="8350085"/>
            <a:ext cx="2038166" cy="646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35B95B-DD43-A570-B573-933E9A3DFB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143" y="3995062"/>
            <a:ext cx="822960" cy="1097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2503D-86EA-99A9-461B-AE1432D0BF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3259" y="3995062"/>
            <a:ext cx="822960" cy="1097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9A5180-43AC-0C78-C27E-BF11E6E47B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0190" y="3995062"/>
            <a:ext cx="822959" cy="109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46C4E-F029-3064-541A-9757969FA0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327" y="3995062"/>
            <a:ext cx="822960" cy="10972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3C5723-1E51-E3E7-4483-39E2455CD01B}"/>
              </a:ext>
            </a:extLst>
          </p:cNvPr>
          <p:cNvSpPr txBox="1"/>
          <p:nvPr/>
        </p:nvSpPr>
        <p:spPr>
          <a:xfrm>
            <a:off x="155105" y="3246516"/>
            <a:ext cx="700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680 </a:t>
            </a:r>
            <a:r>
              <a:rPr lang="en-US" b="1" dirty="0" err="1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Barracada</a:t>
            </a:r>
            <a:r>
              <a:rPr lang="en-US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 Road</a:t>
            </a:r>
          </a:p>
          <a:p>
            <a:pPr algn="ctr"/>
            <a:r>
              <a:rPr lang="en-US" sz="14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Walterboro, SC 29488 | MLS# 24008148 | $190,000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741E7-DFDC-E9A7-4277-100ACE875D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075" y="3995062"/>
            <a:ext cx="1097280" cy="1097280"/>
          </a:xfrm>
          <a:prstGeom prst="rect">
            <a:avLst/>
          </a:prstGeom>
        </p:spPr>
      </p:pic>
      <p:pic>
        <p:nvPicPr>
          <p:cNvPr id="19" name="Picture 18" descr="A blueprint of a house&#10;&#10;Description automatically generated">
            <a:extLst>
              <a:ext uri="{FF2B5EF4-FFF2-40B4-BE49-F238E27FC236}">
                <a16:creationId xmlns:a16="http://schemas.microsoft.com/office/drawing/2014/main" id="{C1E6F0AF-AB7E-AB7E-9756-E65F33755C9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t="49186" r="5053" b="26647"/>
          <a:stretch/>
        </p:blipFill>
        <p:spPr>
          <a:xfrm>
            <a:off x="605354" y="6703547"/>
            <a:ext cx="6104493" cy="148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205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Century Gothic</vt:lpstr>
      <vt:lpstr>Trajan Pro</vt:lpstr>
      <vt:lpstr>Office Theme</vt:lpstr>
      <vt:lpstr>NEW HOME UNDER 200K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28</cp:revision>
  <dcterms:created xsi:type="dcterms:W3CDTF">2022-10-19T11:58:47Z</dcterms:created>
  <dcterms:modified xsi:type="dcterms:W3CDTF">2024-04-22T13:23:06Z</dcterms:modified>
</cp:coreProperties>
</file>