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2"/>
          <a:stretch/>
        </p:blipFill>
        <p:spPr>
          <a:xfrm>
            <a:off x="0" y="1"/>
            <a:ext cx="7315200" cy="826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1" y="45395"/>
            <a:ext cx="6995159" cy="394192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jan Pro" panose="02020502050506020301" pitchFamily="18" charset="0"/>
              </a:rPr>
              <a:t>NEW HOME UNDER </a:t>
            </a:r>
            <a:r>
              <a:rPr lang="en-US"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jan Pro" panose="02020502050506020301" pitchFamily="18" charset="0"/>
              </a:rPr>
              <a:t>$175,000</a:t>
            </a:r>
            <a:endParaRPr lang="en-US" sz="2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350160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3B1D6-B908-21E0-0E2B-FBF167242D47}"/>
              </a:ext>
            </a:extLst>
          </p:cNvPr>
          <p:cNvGrpSpPr/>
          <p:nvPr/>
        </p:nvGrpSpPr>
        <p:grpSpPr>
          <a:xfrm>
            <a:off x="160020" y="6277708"/>
            <a:ext cx="6995160" cy="1858049"/>
            <a:chOff x="160020" y="6235363"/>
            <a:chExt cx="6995160" cy="18580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4FB912-2516-3BF6-30BB-49954A19454B}"/>
                </a:ext>
              </a:extLst>
            </p:cNvPr>
            <p:cNvSpPr/>
            <p:nvPr/>
          </p:nvSpPr>
          <p:spPr>
            <a:xfrm>
              <a:off x="160020" y="6235363"/>
              <a:ext cx="6995160" cy="18580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84474" y="6364168"/>
              <a:ext cx="67462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**SELLER IS OFFERING up to 5k in CLOSING COST with acceptable offer!**</a:t>
              </a:r>
            </a:p>
            <a:p>
              <a:pPr algn="ctr"/>
              <a:endParaRPr lang="en-US" sz="1400" b="1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Welcome to this brand-new home in Walterboro! This 3 bed/2 bath homes sits on a 1/2 acre providing plenty of space to enjoy the outdoors. The open floor plan has natural light, amble cabinet and countertop space for entertaining. The home has a fantastic front deck. The home is minutes to shopping, downtown Walterboro, I95 and Summerville.</a:t>
              </a:r>
            </a:p>
          </p:txBody>
        </p:sp>
      </p:grp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4811949" y="8373243"/>
            <a:ext cx="2335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1510 Trolley Rd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Summerville, SC 29485</a:t>
            </a:r>
            <a:endParaRPr lang="en-US" sz="11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350085"/>
            <a:ext cx="2038166" cy="646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B95B-DD43-A570-B573-933E9A3DF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2305" y="70006"/>
            <a:ext cx="685800" cy="914400"/>
          </a:xfrm>
          <a:prstGeom prst="rect">
            <a:avLst/>
          </a:prstGeom>
          <a:ln>
            <a:solidFill>
              <a:srgbClr val="C7AA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46C4E-F029-3064-541A-9757969FA0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2305" y="2222004"/>
            <a:ext cx="685800" cy="914400"/>
          </a:xfrm>
          <a:prstGeom prst="rect">
            <a:avLst/>
          </a:prstGeom>
          <a:ln>
            <a:solidFill>
              <a:srgbClr val="C7AA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3C5723-1E51-E3E7-4483-39E2455CD01B}"/>
              </a:ext>
            </a:extLst>
          </p:cNvPr>
          <p:cNvSpPr txBox="1"/>
          <p:nvPr/>
        </p:nvSpPr>
        <p:spPr>
          <a:xfrm>
            <a:off x="153846" y="5660109"/>
            <a:ext cx="700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680 </a:t>
            </a:r>
            <a:r>
              <a:rPr lang="en-US" b="1" dirty="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Barracada</a:t>
            </a:r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 Road</a:t>
            </a:r>
          </a:p>
          <a:p>
            <a:pPr algn="ctr"/>
            <a:r>
              <a:rPr lang="en-US" sz="1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Walterboro, SC 29488 | MLS# 24008148 | $174,900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741E7-DFDC-E9A7-4277-100ACE875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2305" y="1146005"/>
            <a:ext cx="685800" cy="914400"/>
          </a:xfrm>
          <a:prstGeom prst="rect">
            <a:avLst/>
          </a:prstGeom>
          <a:ln>
            <a:solidFill>
              <a:srgbClr val="C7AA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219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NEW HOME UNDER $175,000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34</cp:revision>
  <dcterms:created xsi:type="dcterms:W3CDTF">2022-10-19T11:58:47Z</dcterms:created>
  <dcterms:modified xsi:type="dcterms:W3CDTF">2024-07-05T18:11:09Z</dcterms:modified>
</cp:coreProperties>
</file>