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54" d="100"/>
          <a:sy n="54" d="100"/>
        </p:scale>
        <p:origin x="2438" y="38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F7D51E-87B4-42D8-A7C8-1EFAB7726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8229600" cy="6172201"/>
          </a:xfrm>
          <a:prstGeom prst="rect">
            <a:avLst/>
          </a:prstGeom>
          <a:ln w="3175">
            <a:solidFill>
              <a:schemeClr val="bg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-166576"/>
            <a:ext cx="8229598" cy="1471135"/>
          </a:xfrm>
          <a:noFill/>
          <a:effectLst/>
        </p:spPr>
        <p:txBody>
          <a:bodyPr anchor="t">
            <a:noAutofit/>
          </a:bodyPr>
          <a:lstStyle/>
          <a:p>
            <a:pPr algn="r"/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4 Bedroom Home</a:t>
            </a:r>
            <a:b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</a:br>
            <a:r>
              <a:rPr lang="en-US" sz="4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stanty Cortez" panose="02000506000000020003" pitchFamily="2" charset="0"/>
              </a:rPr>
              <a:t>In town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1" y="9098564"/>
            <a:ext cx="3456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Century Gothic" panose="020B0502020202020204" pitchFamily="34" charset="0"/>
              </a:rPr>
              <a:t>Lake Homes Realty, LLC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Elloree, SC 29047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www.SCLakeLife.com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94" y="8916903"/>
            <a:ext cx="8501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44152" y="9067785"/>
            <a:ext cx="3456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entury Gothic" panose="020B0502020202020204" pitchFamily="34" charset="0"/>
              </a:rPr>
              <a:t>Kristie Anderson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(803) 387-9459</a:t>
            </a:r>
          </a:p>
          <a:p>
            <a:r>
              <a:rPr lang="en-US" sz="1200" dirty="0">
                <a:latin typeface="Century Gothic" panose="020B0502020202020204" pitchFamily="34" charset="0"/>
              </a:rPr>
              <a:t>kristie@sclakelife.com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" y="5181600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680 Hampton St</a:t>
            </a:r>
          </a:p>
          <a:p>
            <a:pPr algn="ctr"/>
            <a:r>
              <a:rPr lang="nn-NO" sz="24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Elloree, SC 29047 ~ MLS# 152070 ~ $358,000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73094"/>
            <a:ext cx="8229599" cy="1413598"/>
          </a:xfrm>
        </p:spPr>
        <p:txBody>
          <a:bodyPr numCol="1"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In town </a:t>
            </a:r>
            <a:r>
              <a:rPr lang="en-US" sz="16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Elloree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Home. Updated home only 1 hour to Columbia and Charleston. Small town living on a large town lot. Slow down and relax here. The home offers updated baths and custom built kitchen. Granite counter tops.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564354-B63B-4D7D-9792-7E65CA5BB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7220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FD9299-D595-423B-8AC6-B45762C384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586693"/>
            <a:ext cx="2057400" cy="100057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69AAE7-50DC-4FC5-10E8-634EE73AE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865D3E-F8AA-A74F-69F0-F9A76278EF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800" y="7586694"/>
            <a:ext cx="2057400" cy="1000570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113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89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Rastanty Cortez</vt:lpstr>
      <vt:lpstr>Office Theme</vt:lpstr>
      <vt:lpstr>4 Bedroom Home In town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Johns Island Location! Hardwood Floors Galore!</dc:title>
  <dc:creator>CVH360</dc:creator>
  <cp:lastModifiedBy>A. Thomas Price</cp:lastModifiedBy>
  <cp:revision>98</cp:revision>
  <dcterms:created xsi:type="dcterms:W3CDTF">2006-08-16T00:00:00Z</dcterms:created>
  <dcterms:modified xsi:type="dcterms:W3CDTF">2023-03-22T11:09:03Z</dcterms:modified>
</cp:coreProperties>
</file>