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54" d="100"/>
          <a:sy n="54" d="100"/>
        </p:scale>
        <p:origin x="2438" y="38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3"/>
            <a:ext cx="8229600" cy="617220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166576"/>
            <a:ext cx="8229598" cy="1471135"/>
          </a:xfrm>
          <a:noFill/>
          <a:effectLst/>
        </p:spPr>
        <p:txBody>
          <a:bodyPr anchor="t">
            <a:noAutofit/>
          </a:bodyPr>
          <a:lstStyle/>
          <a:p>
            <a:pPr algn="r"/>
            <a:r>
              <a:rPr lang="en-US" sz="4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stanty Cortez" panose="02000506000000020003" pitchFamily="2" charset="0"/>
              </a:rPr>
              <a:t>Charmingly</a:t>
            </a:r>
            <a:br>
              <a:rPr lang="en-US" sz="4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stanty Cortez" panose="02000506000000020003" pitchFamily="2" charset="0"/>
              </a:rPr>
            </a:br>
            <a:r>
              <a:rPr lang="en-US" sz="4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stanty Cortez" panose="02000506000000020003" pitchFamily="2" charset="0"/>
              </a:rPr>
              <a:t>Southern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1" y="9098564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94" y="8916903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4152" y="9067785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kristie@sclakelife.com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5181600"/>
            <a:ext cx="8229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680 Hampton St</a:t>
            </a:r>
          </a:p>
          <a:p>
            <a:pPr algn="ctr"/>
            <a:r>
              <a:rPr lang="nn-NO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Elloree, SC 29047 ~ MLS# 152070 ~ $358,000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73094"/>
            <a:ext cx="8229599" cy="1413598"/>
          </a:xfrm>
        </p:spPr>
        <p:txBody>
          <a:bodyPr numCol="1" anchor="ctr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In town </a:t>
            </a:r>
            <a:r>
              <a:rPr lang="en-US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Elloree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Home. Updated home only 1 hour to Columbia and Charleston. Small town living on a large town lot. Slow down and relax here. The home offers updated baths and custom built kitchen. Granite counter tops.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564354-B63B-4D7D-9792-7E65CA5BB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00" y="7586693"/>
            <a:ext cx="2057400" cy="100057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FD9299-D595-423B-8AC6-B45762C384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586693"/>
            <a:ext cx="2057400" cy="100057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69AAE7-50DC-4FC5-10E8-634EE73AE2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00" y="7586694"/>
            <a:ext cx="2057400" cy="100057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865D3E-F8AA-A74F-69F0-F9A76278EF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800" y="7586694"/>
            <a:ext cx="2057400" cy="100057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86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Rastanty Cortez</vt:lpstr>
      <vt:lpstr>Office Theme</vt:lpstr>
      <vt:lpstr>Charmingly Southern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99</cp:revision>
  <dcterms:created xsi:type="dcterms:W3CDTF">2006-08-16T00:00:00Z</dcterms:created>
  <dcterms:modified xsi:type="dcterms:W3CDTF">2023-06-19T22:47:20Z</dcterms:modified>
</cp:coreProperties>
</file>