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2438" y="3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8229600" cy="617220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229598" cy="685799"/>
          </a:xfrm>
          <a:noFill/>
          <a:effectLst/>
        </p:spPr>
        <p:txBody>
          <a:bodyPr anchor="ctr">
            <a:noAutofit/>
          </a:bodyPr>
          <a:lstStyle/>
          <a:p>
            <a:pPr algn="r"/>
            <a:r>
              <a:rPr lang="en-US" sz="3800" b="1" i="1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Cookie" panose="02000000000000000000" pitchFamily="2" charset="0"/>
              </a:rPr>
              <a:t>In-Town Living</a:t>
            </a:r>
            <a:endParaRPr lang="en-US" sz="3800" b="1" i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1"/>
              </a:solidFill>
              <a:latin typeface="Cookie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5181600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680 Hampton St</a:t>
            </a:r>
          </a:p>
          <a:p>
            <a:pPr algn="ctr"/>
            <a:r>
              <a:rPr lang="nn-NO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Elloree, SC 29047 ~ MLS# 152070 ~ $358,000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73094"/>
            <a:ext cx="8229599" cy="1413598"/>
          </a:xfrm>
        </p:spPr>
        <p:txBody>
          <a:bodyPr numCol="1" anchor="ctr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 town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Elloree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Home. Updated home only 1 hour to Columbia and Charleston. Small town living on a large town lot. Slow down and relax here. The home offers updated baths and custom built kitchen. Granite counter tops.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64354-B63B-4D7D-9792-7E65CA5BB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7586693"/>
            <a:ext cx="2057400" cy="100057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586693"/>
            <a:ext cx="2057400" cy="100057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69AAE7-50DC-4FC5-10E8-634EE73AE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0" y="7586694"/>
            <a:ext cx="2057400" cy="100057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865D3E-F8AA-A74F-69F0-F9A76278EF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00" y="7586694"/>
            <a:ext cx="2057400" cy="100057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85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Cookie</vt:lpstr>
      <vt:lpstr>Office Theme</vt:lpstr>
      <vt:lpstr>In-Town Living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96</cp:revision>
  <dcterms:created xsi:type="dcterms:W3CDTF">2006-08-16T00:00:00Z</dcterms:created>
  <dcterms:modified xsi:type="dcterms:W3CDTF">2022-09-28T16:14:38Z</dcterms:modified>
</cp:coreProperties>
</file>