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548" y="438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eg"/><Relationship Id="rId3" Type="http://schemas.openxmlformats.org/officeDocument/2006/relationships/hyperlink" Target="http://www.jenkinsonandmoore.com/" TargetMode="External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-5665"/>
            <a:ext cx="7315200" cy="4883582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902" y="4958467"/>
            <a:ext cx="4418446" cy="3893251"/>
          </a:xfrm>
        </p:spPr>
        <p:txBody>
          <a:bodyPr anchor="ctr">
            <a:noAutofit/>
          </a:bodyPr>
          <a:lstStyle/>
          <a:p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Enjoy golf course views from the expansive front porch and wildlife in the wooded marshland from the rear screen porch, roof balcony, and sprawling main-floor deck. This charming home has multiple spaces for outdoor living and the floor plan has a great flow. It is the perfect home for entertaining and large family gatherings. The master suite is downstairs; it's master bathroom and walk-in closet were renovated in 2016. There are hardwood floors throughout, with the exception of tile in the bathrooms and kitchen. The kitchen has a large breakfast area with a bay window which provides wonderful wooded views and natural light. In 2004, major renovations and additions were completed. The kitchen was totally renovated, as well as a screened and tiled porch, the entry stairway, landscaping and irrigation system, and new driveway with decorative stamped accents. Additions included the great room with large Palladium windows, a fireplace, beautiful stained-wood cathedral ceiling, built-in cabinetry and window seats, a large formal dining room, a second-floor roof deck, internal stairs to the garage; fenced-in brick patio, and the enclosure of all three garage bays under the house. There is ample space measuring 24.1 x 10.4 in the garage that would be perfect storage for a boat of this size. Wild Dunes resort provides a lifestyle that is unsurpassed! The pristine beauty of the golf courses, tennis courts, swimming pools, biking and walking trails make living at the beach the best it can be!</a:t>
            </a:r>
          </a:p>
        </p:txBody>
      </p:sp>
      <p:sp>
        <p:nvSpPr>
          <p:cNvPr id="17" name="Rectangle 16"/>
          <p:cNvSpPr/>
          <p:nvPr/>
        </p:nvSpPr>
        <p:spPr>
          <a:xfrm>
            <a:off x="-1984" y="9140964"/>
            <a:ext cx="32329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Mac Jenkinson</a:t>
            </a:r>
          </a:p>
          <a:p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M (843) 224-0210</a:t>
            </a:r>
          </a:p>
          <a:p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mac@carolinaone.com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-12703" y="9715500"/>
            <a:ext cx="7327903" cy="3385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9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hlinkClick r:id="rId3"/>
              </a:rPr>
              <a:t>www.jenkinsonandmoore.com</a:t>
            </a:r>
            <a:endParaRPr lang="en-US" sz="900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7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Jenkinson &amp; Moore, LLC | Carolina One Real Estate | 1503 Palm Blvd | Isle of Palms, SC 29451-2280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-5665"/>
            <a:ext cx="73152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Huge Price Reduction!</a:t>
            </a:r>
          </a:p>
          <a:p>
            <a:r>
              <a:rPr lang="en-US" sz="1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Beautiful IOP home for $850,000!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958785"/>
            <a:ext cx="7307260" cy="916536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pPr algn="r"/>
            <a:r>
              <a:rPr lang="en-US" sz="20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6819 Back Bay Drive</a:t>
            </a:r>
            <a:br>
              <a:rPr lang="en-US" sz="24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</a:br>
            <a:r>
              <a:rPr lang="en-US" sz="14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Wild Dunes ~ Isle of Palms</a:t>
            </a:r>
            <a:br>
              <a:rPr lang="en-US" sz="14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</a:br>
            <a:r>
              <a:rPr lang="en-US" sz="14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MLS# 17007240 ~ $850,000</a:t>
            </a:r>
          </a:p>
        </p:txBody>
      </p:sp>
      <p:sp>
        <p:nvSpPr>
          <p:cNvPr id="5" name="Diagonal Stripe 4"/>
          <p:cNvSpPr/>
          <p:nvPr/>
        </p:nvSpPr>
        <p:spPr>
          <a:xfrm rot="5400000">
            <a:off x="6630245" y="-890411"/>
            <a:ext cx="1827110" cy="1828800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2716896">
            <a:off x="6941501" y="-555080"/>
            <a:ext cx="16161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Just Reduced</a:t>
            </a:r>
            <a:b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$785,000!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40" y="4961064"/>
            <a:ext cx="1367427" cy="911618"/>
          </a:xfrm>
          <a:prstGeom prst="rect">
            <a:avLst/>
          </a:prstGeom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8" y="7945050"/>
            <a:ext cx="1367379" cy="911586"/>
          </a:xfrm>
          <a:prstGeom prst="rect">
            <a:avLst/>
          </a:prstGeom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02" y="5955829"/>
            <a:ext cx="1367197" cy="911464"/>
          </a:xfrm>
          <a:prstGeom prst="rect">
            <a:avLst/>
          </a:prstGeom>
          <a:ln>
            <a:noFill/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0944" y="9140964"/>
            <a:ext cx="849342" cy="604274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00" y="9249920"/>
            <a:ext cx="850392" cy="425903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4080209" y="9140964"/>
            <a:ext cx="32329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Beth Moore</a:t>
            </a:r>
          </a:p>
          <a:p>
            <a:pPr algn="r"/>
            <a:r>
              <a:rPr lang="pt-BR" sz="1200">
                <a:solidFill>
                  <a:srgbClr val="00325C"/>
                </a:solidFill>
                <a:latin typeface="Century Gothic" panose="020B0502020202020204" pitchFamily="34" charset="0"/>
              </a:rPr>
              <a:t>M </a:t>
            </a:r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(843) 532-4892</a:t>
            </a:r>
          </a:p>
          <a:p>
            <a:pPr algn="r"/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bmoore@carolinaone.com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02" y="6950440"/>
            <a:ext cx="1367197" cy="911464"/>
          </a:xfrm>
          <a:prstGeom prst="rect">
            <a:avLst/>
          </a:prstGeom>
          <a:ln>
            <a:noFill/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369" y="4958468"/>
            <a:ext cx="1367427" cy="911618"/>
          </a:xfrm>
          <a:prstGeom prst="rect">
            <a:avLst/>
          </a:prstGeom>
          <a:ln>
            <a:noFill/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6348" y="7933401"/>
            <a:ext cx="1368448" cy="911586"/>
          </a:xfrm>
          <a:prstGeom prst="rect">
            <a:avLst/>
          </a:prstGeom>
          <a:ln>
            <a:noFill/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599" y="5950637"/>
            <a:ext cx="1367197" cy="911464"/>
          </a:xfrm>
          <a:prstGeom prst="rect">
            <a:avLst/>
          </a:prstGeom>
          <a:ln>
            <a:noFill/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6348" y="6942652"/>
            <a:ext cx="1368448" cy="910198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348</TotalTime>
  <Words>329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Century Gothic</vt:lpstr>
      <vt:lpstr>Lucida Sans</vt:lpstr>
      <vt:lpstr>Trebuchet MS</vt:lpstr>
      <vt:lpstr>Wingdings</vt:lpstr>
      <vt:lpstr>Wingdings 2</vt:lpstr>
      <vt:lpstr>Wingdings 3</vt:lpstr>
      <vt:lpstr>Apex</vt:lpstr>
      <vt:lpstr>6819 Back Bay Drive Wild Dunes ~ Isle of Palms MLS# 17007240 ~ $850,000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62</cp:revision>
  <dcterms:created xsi:type="dcterms:W3CDTF">2006-08-16T00:00:00Z</dcterms:created>
  <dcterms:modified xsi:type="dcterms:W3CDTF">2017-11-20T17:37:55Z</dcterms:modified>
</cp:coreProperties>
</file>