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E7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22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30641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7815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63413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53746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68013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74946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AD3742-D5B4-4589-844C-8E993465DB96}" type="datetimeFigureOut">
              <a:rPr lang="en-US" smtClean="0"/>
              <a:t>9/2/2015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49341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AD3742-D5B4-4589-844C-8E993465DB96}" type="datetimeFigureOut">
              <a:rPr lang="en-US" smtClean="0"/>
              <a:t>9/2/2015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384237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D3742-D5B4-4589-844C-8E993465DB96}" type="datetimeFigureOut">
              <a:rPr lang="en-US" smtClean="0"/>
              <a:t>9/2/2015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658709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10624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438081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D0AD3742-D5B4-4589-844C-8E993465DB96}" type="datetimeFigureOut">
              <a:rPr lang="en-US" smtClean="0"/>
              <a:t>9/2/2015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F18F02E1-0EFB-40F3-A2AA-FF95B0661942}" type="slidenum">
              <a:rPr lang="en-US" smtClean="0"/>
              <a:t>‹#›</a:t>
            </a:fld>
            <a:endParaRPr lang="en-US"/>
          </a:p>
        </p:txBody>
      </p:sp>
    </p:spTree>
    <p:extLst>
      <p:ext uri="{BB962C8B-B14F-4D97-AF65-F5344CB8AC3E}">
        <p14:creationId xmlns:p14="http://schemas.microsoft.com/office/powerpoint/2010/main" val="1241771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BE7CF"/>
        </a:solidFill>
        <a:effectLst/>
      </p:bgPr>
    </p:bg>
    <p:spTree>
      <p:nvGrpSpPr>
        <p:cNvPr id="1" name=""/>
        <p:cNvGrpSpPr/>
        <p:nvPr/>
      </p:nvGrpSpPr>
      <p:grpSpPr>
        <a:xfrm>
          <a:off x="0" y="0"/>
          <a:ext cx="0" cy="0"/>
          <a:chOff x="0" y="0"/>
          <a:chExt cx="0" cy="0"/>
        </a:xfrm>
      </p:grpSpPr>
      <p:sp>
        <p:nvSpPr>
          <p:cNvPr id="5" name="Rectangle 4"/>
          <p:cNvSpPr/>
          <p:nvPr/>
        </p:nvSpPr>
        <p:spPr>
          <a:xfrm>
            <a:off x="-1" y="5514"/>
            <a:ext cx="7772400" cy="100584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73045" y="4960722"/>
            <a:ext cx="3626311" cy="1052225"/>
          </a:xfrm>
        </p:spPr>
        <p:txBody>
          <a:bodyPr anchor="ctr">
            <a:normAutofit fontScale="90000"/>
          </a:bodyPr>
          <a:lstStyle/>
          <a:p>
            <a:r>
              <a:rPr lang="en-US" sz="3200" dirty="0" smtClean="0">
                <a:latin typeface="Adobe Caslon Pro" panose="0205050205050A020403" pitchFamily="18" charset="0"/>
              </a:rPr>
              <a:t>682 </a:t>
            </a:r>
            <a:r>
              <a:rPr lang="en-US" sz="3200" dirty="0">
                <a:latin typeface="Adobe Caslon Pro" panose="0205050205050A020403" pitchFamily="18" charset="0"/>
              </a:rPr>
              <a:t>Pintail </a:t>
            </a:r>
            <a:r>
              <a:rPr lang="en-US" sz="3200" dirty="0" smtClean="0">
                <a:latin typeface="Adobe Caslon Pro" panose="0205050205050A020403" pitchFamily="18" charset="0"/>
              </a:rPr>
              <a:t>Drive</a:t>
            </a:r>
            <a:br>
              <a:rPr lang="en-US" sz="3200" dirty="0" smtClean="0">
                <a:latin typeface="Adobe Caslon Pro" panose="0205050205050A020403" pitchFamily="18" charset="0"/>
              </a:rPr>
            </a:br>
            <a:r>
              <a:rPr lang="en-US" sz="2200" dirty="0" smtClean="0">
                <a:latin typeface="Adobe Caslon Pro" panose="0205050205050A020403" pitchFamily="18" charset="0"/>
              </a:rPr>
              <a:t>Aiken, SC 29803</a:t>
            </a:r>
            <a:br>
              <a:rPr lang="en-US" sz="2200" dirty="0" smtClean="0">
                <a:latin typeface="Adobe Caslon Pro" panose="0205050205050A020403" pitchFamily="18" charset="0"/>
              </a:rPr>
            </a:br>
            <a:r>
              <a:rPr lang="en-US" sz="2200" dirty="0" smtClean="0">
                <a:latin typeface="Adobe Caslon Pro" panose="0205050205050A020403" pitchFamily="18" charset="0"/>
              </a:rPr>
              <a:t>MLS# 90580 / </a:t>
            </a:r>
            <a:r>
              <a:rPr lang="en-US" sz="2200" dirty="0">
                <a:latin typeface="Adobe Caslon Pro" panose="0205050205050A020403" pitchFamily="18" charset="0"/>
              </a:rPr>
              <a:t>$525,000</a:t>
            </a:r>
          </a:p>
        </p:txBody>
      </p:sp>
      <p:sp>
        <p:nvSpPr>
          <p:cNvPr id="3" name="Subtitle 2"/>
          <p:cNvSpPr>
            <a:spLocks noGrp="1"/>
          </p:cNvSpPr>
          <p:nvPr>
            <p:ph type="subTitle" idx="1"/>
          </p:nvPr>
        </p:nvSpPr>
        <p:spPr>
          <a:xfrm>
            <a:off x="1669774" y="6323781"/>
            <a:ext cx="4432852" cy="2726116"/>
          </a:xfrm>
        </p:spPr>
        <p:txBody>
          <a:bodyPr anchor="ctr">
            <a:normAutofit lnSpcReduction="10000"/>
          </a:bodyPr>
          <a:lstStyle/>
          <a:p>
            <a:r>
              <a:rPr lang="en-US" sz="1600" dirty="0">
                <a:latin typeface="Adobe Caslon Pro" panose="0205050205050A020403" pitchFamily="18" charset="0"/>
              </a:rPr>
              <a:t>Exceptional custom built home on </a:t>
            </a:r>
            <a:r>
              <a:rPr lang="en-US" sz="1600" dirty="0" err="1">
                <a:latin typeface="Adobe Caslon Pro" panose="0205050205050A020403" pitchFamily="18" charset="0"/>
              </a:rPr>
              <a:t>apx</a:t>
            </a:r>
            <a:r>
              <a:rPr lang="en-US" sz="1600" dirty="0">
                <a:latin typeface="Adobe Caslon Pro" panose="0205050205050A020403" pitchFamily="18" charset="0"/>
              </a:rPr>
              <a:t>. 10 acres with 5 acres cleared to park like setting. High ceilings, beautiful hardwood flooring and open floor plan plus large master suite and guest room on main level add to the interesting design of this wonderful country home. There are 3 bedrooms upstairs plus a well designed bonus room with back stairs leading to the spacious kitchen w/ Gas cooktop, Stainless steel appliances, Dual ovens, granite countertops and large island perfect for entertaining. Home </a:t>
            </a:r>
            <a:r>
              <a:rPr lang="en-US" sz="1600">
                <a:latin typeface="Adobe Caslon Pro" panose="0205050205050A020403" pitchFamily="18" charset="0"/>
              </a:rPr>
              <a:t>has </a:t>
            </a:r>
            <a:r>
              <a:rPr lang="en-US" sz="1600" smtClean="0">
                <a:latin typeface="Adobe Caslon Pro" panose="0205050205050A020403" pitchFamily="18" charset="0"/>
              </a:rPr>
              <a:t>dual </a:t>
            </a:r>
            <a:r>
              <a:rPr lang="en-US" sz="1600" dirty="0">
                <a:latin typeface="Adobe Caslon Pro" panose="0205050205050A020403" pitchFamily="18" charset="0"/>
              </a:rPr>
              <a:t>geo-thermal (water source) heat pumps. Great layout and a pleasure to show.</a:t>
            </a:r>
          </a:p>
        </p:txBody>
      </p:sp>
      <p:sp>
        <p:nvSpPr>
          <p:cNvPr id="4" name="Rectangle 3"/>
          <p:cNvSpPr/>
          <p:nvPr/>
        </p:nvSpPr>
        <p:spPr>
          <a:xfrm>
            <a:off x="0" y="9360732"/>
            <a:ext cx="7772400" cy="723275"/>
          </a:xfrm>
          <a:prstGeom prst="rect">
            <a:avLst/>
          </a:prstGeom>
        </p:spPr>
        <p:txBody>
          <a:bodyPr wrap="square">
            <a:spAutoFit/>
          </a:bodyPr>
          <a:lstStyle/>
          <a:p>
            <a:pPr algn="ctr"/>
            <a:r>
              <a:rPr lang="en-US" sz="1600" b="1" dirty="0" err="1" smtClean="0">
                <a:latin typeface="Adobe Caslon Pro" panose="0205050205050A020403" pitchFamily="18" charset="0"/>
              </a:rPr>
              <a:t>Valli</a:t>
            </a:r>
            <a:r>
              <a:rPr lang="en-US" sz="1600" b="1" dirty="0" smtClean="0">
                <a:latin typeface="Adobe Caslon Pro" panose="0205050205050A020403" pitchFamily="18" charset="0"/>
              </a:rPr>
              <a:t> Catchpole</a:t>
            </a:r>
            <a:br>
              <a:rPr lang="en-US" sz="1600" b="1" dirty="0" smtClean="0">
                <a:latin typeface="Adobe Caslon Pro" panose="0205050205050A020403" pitchFamily="18" charset="0"/>
              </a:rPr>
            </a:br>
            <a:r>
              <a:rPr lang="en-US" sz="1400" dirty="0">
                <a:latin typeface="Adobe Caslon Pro" panose="0205050205050A020403" pitchFamily="18" charset="0"/>
              </a:rPr>
              <a:t>803.617.8540 / </a:t>
            </a:r>
            <a:r>
              <a:rPr lang="en-US" sz="1400" dirty="0" smtClean="0">
                <a:latin typeface="Adobe Caslon Pro" panose="0205050205050A020403" pitchFamily="18" charset="0"/>
              </a:rPr>
              <a:t>valli1@me.com</a:t>
            </a:r>
            <a:r>
              <a:rPr lang="en-US" sz="1400" b="1" dirty="0" smtClean="0">
                <a:latin typeface="Adobe Caslon Pro" panose="0205050205050A020403" pitchFamily="18" charset="0"/>
              </a:rPr>
              <a:t/>
            </a:r>
            <a:br>
              <a:rPr lang="en-US" sz="1400" b="1" dirty="0" smtClean="0">
                <a:latin typeface="Adobe Caslon Pro" panose="0205050205050A020403" pitchFamily="18" charset="0"/>
              </a:rPr>
            </a:br>
            <a:r>
              <a:rPr lang="en-US" sz="1100" dirty="0" smtClean="0">
                <a:latin typeface="Adobe Caslon Pro" panose="0205050205050A020403" pitchFamily="18" charset="0"/>
              </a:rPr>
              <a:t>Property Consultants of the South, </a:t>
            </a:r>
            <a:r>
              <a:rPr lang="en-US" sz="1100" dirty="0">
                <a:latin typeface="Adobe Caslon Pro" panose="0205050205050A020403" pitchFamily="18" charset="0"/>
              </a:rPr>
              <a:t>1429 Lyon </a:t>
            </a:r>
            <a:r>
              <a:rPr lang="en-US" sz="1100" dirty="0" err="1">
                <a:latin typeface="Adobe Caslon Pro" panose="0205050205050A020403" pitchFamily="18" charset="0"/>
              </a:rPr>
              <a:t>Dr</a:t>
            </a:r>
            <a:r>
              <a:rPr lang="en-US" sz="1100" dirty="0">
                <a:latin typeface="Adobe Caslon Pro" panose="0205050205050A020403" pitchFamily="18" charset="0"/>
              </a:rPr>
              <a:t> </a:t>
            </a:r>
            <a:r>
              <a:rPr lang="en-US" sz="1100" dirty="0" smtClean="0">
                <a:latin typeface="Adobe Caslon Pro" panose="0205050205050A020403" pitchFamily="18" charset="0"/>
              </a:rPr>
              <a:t>SE, Aiken, SC 29801 / www.FineSouthernLiving.com</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6116" b="15029"/>
          <a:stretch/>
        </p:blipFill>
        <p:spPr>
          <a:xfrm>
            <a:off x="202426" y="194806"/>
            <a:ext cx="7367548" cy="43573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12078" r="11412"/>
          <a:stretch/>
        </p:blipFill>
        <p:spPr>
          <a:xfrm>
            <a:off x="6517751" y="8308509"/>
            <a:ext cx="1052223" cy="1052223"/>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17751" y="7108689"/>
            <a:ext cx="1052223" cy="1052223"/>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2427" y="8308509"/>
            <a:ext cx="1052223" cy="1052223"/>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2427" y="5908870"/>
            <a:ext cx="1052223" cy="1052223"/>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2427" y="4709051"/>
            <a:ext cx="1052223" cy="1052223"/>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17751" y="4709051"/>
            <a:ext cx="1052223" cy="1052223"/>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56342" y="3402803"/>
            <a:ext cx="2207419" cy="1071563"/>
          </a:xfrm>
          <a:prstGeom prst="rect">
            <a:avLst/>
          </a:prstGeom>
          <a:effectLst>
            <a:outerShdw blurRad="50800" dist="38100" dir="5400000" algn="t" rotWithShape="0">
              <a:prstClr val="black">
                <a:alpha val="40000"/>
              </a:prstClr>
            </a:outerShdw>
          </a:effec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2427" y="7108689"/>
            <a:ext cx="1052223" cy="1052223"/>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7751" y="5908870"/>
            <a:ext cx="1052223" cy="1052223"/>
          </a:xfrm>
          <a:prstGeom prst="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9630908"/>
            <a:ext cx="393414" cy="427492"/>
          </a:xfrm>
          <a:prstGeom prst="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354957" y="9630908"/>
            <a:ext cx="417442" cy="427492"/>
          </a:xfrm>
          <a:prstGeom prst="rect">
            <a:avLst/>
          </a:prstGeom>
        </p:spPr>
      </p:pic>
    </p:spTree>
    <p:extLst>
      <p:ext uri="{BB962C8B-B14F-4D97-AF65-F5344CB8AC3E}">
        <p14:creationId xmlns:p14="http://schemas.microsoft.com/office/powerpoint/2010/main" val="2494780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113</Words>
  <Application>Microsoft Office PowerPoint</Application>
  <PresentationFormat>Custom</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682 Pintail Drive Aiken, SC 29803 MLS# 90580 / $525,000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205 Buck Point Ct Aiken, SC 29803 MLS# 91017 $262,500</dc:title>
  <dc:creator>A. Thomas</dc:creator>
  <cp:lastModifiedBy>A. Thomas</cp:lastModifiedBy>
  <cp:revision>11</cp:revision>
  <dcterms:created xsi:type="dcterms:W3CDTF">2015-09-01T13:21:44Z</dcterms:created>
  <dcterms:modified xsi:type="dcterms:W3CDTF">2015-09-02T18:44:55Z</dcterms:modified>
</cp:coreProperties>
</file>