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491" y="2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brown@mattoneillteam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6" r="856"/>
          <a:stretch/>
        </p:blipFill>
        <p:spPr bwMode="auto">
          <a:xfrm>
            <a:off x="-4482" y="0"/>
            <a:ext cx="8238564" cy="5584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5155"/>
            <a:ext cx="6400800" cy="3882664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Welcome to this stunning custom 5-bedroom, 5-bathroom single owner home nestled in the beautiful Majestic Oaks community in Seaside Plantation. As you step inside, you'll be greeted by a spacious living room featuring a cozy gas logs fireplace and a vaulted ceiling. To the left, a staircase leads to a unique catwalk overlooking the living room, creating a sense of openness and elegance. On the right, you'll discover a generously-sized formal dining room, perfect for entertaining guests. A convenient powder room is located in the hallway. The large kitchen boasts an abundance of cabinets and gleaming stainless steel appliances, making it a dream for any home chef. Enjoy casual meals in the eat-in kitchen area.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owner's suite is located downstairs and offers a luxurious retreat with a spacious bathroom featuring a whirlpool tub, a separate shower, and a sizable walk-in closet. On the opposite side of the home, two bedrooms share a convenient Jack-and-Jill style full bathroom. There is also another owner's suite with its own full bathroom and a large closet. All bedrooms are equipped with ceiling fans for added comfort and ventilation. Additionally, there is a bedroom with a closet and a half bathroom located above the garage.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An office space is connected to the fifth bedroom, providing a designated area for work or study. The heated and cooled sunroom offers a delightful space to relax and enjoy picturesque views of the lake. Step outside to the landscaped backyard, complete with a large brick patio overlooking lake with fountain, perfect for outdoor gatherings. The neighborhood amenities include a dock and boat ramp for those who enjoy water activities.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property is located 1.6 miles from Publix Super Market at Riverland, 5.4 miles from Folly Beach, 9 miles from historic downtown Charleston, and 16.8 miles from Charleston International Airport. This home offers ample space, luxurious features, and a serene lakeside setting. Don't miss the opportunity to make it your own!</a:t>
            </a:r>
            <a:endParaRPr lang="en-US" sz="11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771017"/>
            <a:ext cx="8229600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Jeremiah Brown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jbrown@mattoneillteam.com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803-730-1715</a:t>
            </a:r>
            <a:endParaRPr lang="en-US" sz="1257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495800"/>
            <a:ext cx="8229600" cy="1088564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682 Majestic Oaks Drive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Seaside Plantation | Charleston, SC 29412 | MLS# 23014787 | $759,000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8238565" y="239615"/>
            <a:ext cx="30534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</a:t>
            </a:r>
          </a:p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SATURDAY 12-3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1395" y="8264163"/>
            <a:ext cx="1827609" cy="121761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3772" y="5593868"/>
            <a:ext cx="1824045" cy="121603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5371" y="6929351"/>
            <a:ext cx="1824228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49343" y="1859232"/>
            <a:ext cx="2694969" cy="370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7" dirty="0"/>
              <a:t>Open House Saturday 12-3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-1143000" y="3699097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800" b="1" i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astanty Cortez" panose="02000506000000020003" pitchFamily="2" charset="0"/>
                <a:cs typeface="Times New Roman" panose="02020603050405020304" pitchFamily="18" charset="0"/>
              </a:rPr>
              <a:t>Don’t Miss This One!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14247D-26DF-42B7-94A7-3D206C979827}"/>
              </a:ext>
            </a:extLst>
          </p:cNvPr>
          <p:cNvSpPr/>
          <p:nvPr/>
        </p:nvSpPr>
        <p:spPr>
          <a:xfrm>
            <a:off x="8458200" y="9056908"/>
            <a:ext cx="216597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237765BB-55F5-490F-B750-3D580053EC6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158" y="3515225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1730</TotalTime>
  <Words>404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Rastanty Cortez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2023-07-11T20:51:06Z</dcterms:modified>
</cp:coreProperties>
</file>