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37"/>
    <a:srgbClr val="E21A32"/>
    <a:srgbClr val="E41A33"/>
    <a:srgbClr val="4472C4"/>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10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400542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52391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97622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77741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A83AC-0EC6-43B4-BF09-0B29281A4D73}"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84110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5A83AC-0EC6-43B4-BF09-0B29281A4D73}"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68530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A83AC-0EC6-43B4-BF09-0B29281A4D73}" type="datetimeFigureOut">
              <a:rPr lang="en-US" smtClean="0"/>
              <a:t>7/14/2025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95349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5A83AC-0EC6-43B4-BF09-0B29281A4D73}" type="datetimeFigureOut">
              <a:rPr lang="en-US" smtClean="0"/>
              <a:t>7/14/2025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68495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A83AC-0EC6-43B4-BF09-0B29281A4D73}" type="datetimeFigureOut">
              <a:rPr lang="en-US" smtClean="0"/>
              <a:t>7/14/2025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9270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30321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78515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55A83AC-0EC6-43B4-BF09-0B29281A4D73}" type="datetimeFigureOut">
              <a:rPr lang="en-US" smtClean="0"/>
              <a:t>7/14/2025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83A0A7F-0F2B-4F5E-8B82-99FB1DA0AA60}" type="slidenum">
              <a:rPr lang="en-US" smtClean="0"/>
              <a:t>‹#›</a:t>
            </a:fld>
            <a:endParaRPr lang="en-US"/>
          </a:p>
        </p:txBody>
      </p:sp>
    </p:spTree>
    <p:extLst>
      <p:ext uri="{BB962C8B-B14F-4D97-AF65-F5344CB8AC3E}">
        <p14:creationId xmlns:p14="http://schemas.microsoft.com/office/powerpoint/2010/main" val="1876959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851032-DEC4-9DBA-9CA6-985BC61C8EB1}"/>
              </a:ext>
            </a:extLst>
          </p:cNvPr>
          <p:cNvSpPr txBox="1"/>
          <p:nvPr/>
        </p:nvSpPr>
        <p:spPr>
          <a:xfrm>
            <a:off x="731755" y="-140321"/>
            <a:ext cx="5394490" cy="523220"/>
          </a:xfrm>
          <a:prstGeom prst="rect">
            <a:avLst/>
          </a:prstGeom>
          <a:noFill/>
        </p:spPr>
        <p:txBody>
          <a:bodyPr wrap="none" rtlCol="0">
            <a:spAutoFit/>
          </a:bodyPr>
          <a:lstStyle/>
          <a:p>
            <a:pPr algn="ctr"/>
            <a:r>
              <a:rPr lang="en-US" sz="2800" b="1" dirty="0">
                <a:solidFill>
                  <a:srgbClr val="920037"/>
                </a:solidFill>
                <a:latin typeface="Aptos" panose="020B0004020202020204" pitchFamily="34" charset="0"/>
                <a:ea typeface="Liberation Sans" panose="020B0604020202020204" pitchFamily="34" charset="0"/>
                <a:cs typeface="Liberation Sans" panose="020B0604020202020204" pitchFamily="34" charset="0"/>
              </a:rPr>
              <a:t>COUNTRY LIVING AT ITS FINEST!</a:t>
            </a:r>
          </a:p>
        </p:txBody>
      </p:sp>
      <p:sp>
        <p:nvSpPr>
          <p:cNvPr id="8" name="TextBox 7">
            <a:extLst>
              <a:ext uri="{FF2B5EF4-FFF2-40B4-BE49-F238E27FC236}">
                <a16:creationId xmlns:a16="http://schemas.microsoft.com/office/drawing/2014/main" id="{26EDC72C-235F-8631-A800-E3AB585E569B}"/>
              </a:ext>
            </a:extLst>
          </p:cNvPr>
          <p:cNvSpPr txBox="1"/>
          <p:nvPr/>
        </p:nvSpPr>
        <p:spPr>
          <a:xfrm>
            <a:off x="0" y="320948"/>
            <a:ext cx="6858000" cy="461665"/>
          </a:xfrm>
          <a:prstGeom prst="rect">
            <a:avLst/>
          </a:prstGeom>
          <a:solidFill>
            <a:srgbClr val="920037"/>
          </a:solidFill>
        </p:spPr>
        <p:txBody>
          <a:bodyPr wrap="square" rtlCol="0" anchor="ctr">
            <a:spAutoFit/>
          </a:bodyPr>
          <a:lstStyle/>
          <a:p>
            <a:pPr algn="ctr"/>
            <a:r>
              <a:rPr lang="en-US" sz="2400" dirty="0">
                <a:solidFill>
                  <a:schemeClr val="bg1"/>
                </a:solidFill>
                <a:latin typeface="Aptos" panose="020B0004020202020204" pitchFamily="34" charset="0"/>
              </a:rPr>
              <a:t>6840 Early Jersey Road</a:t>
            </a:r>
          </a:p>
        </p:txBody>
      </p:sp>
      <p:sp>
        <p:nvSpPr>
          <p:cNvPr id="15" name="TextBox 14">
            <a:extLst>
              <a:ext uri="{FF2B5EF4-FFF2-40B4-BE49-F238E27FC236}">
                <a16:creationId xmlns:a16="http://schemas.microsoft.com/office/drawing/2014/main" id="{F8B284BB-85E8-05BC-DD2A-5AE4EC80B91D}"/>
              </a:ext>
            </a:extLst>
          </p:cNvPr>
          <p:cNvSpPr txBox="1"/>
          <p:nvPr/>
        </p:nvSpPr>
        <p:spPr>
          <a:xfrm>
            <a:off x="0" y="5142385"/>
            <a:ext cx="6858000" cy="2123658"/>
          </a:xfrm>
          <a:prstGeom prst="rect">
            <a:avLst/>
          </a:prstGeom>
          <a:noFill/>
        </p:spPr>
        <p:txBody>
          <a:bodyPr wrap="square">
            <a:spAutoFit/>
          </a:bodyPr>
          <a:lstStyle/>
          <a:p>
            <a:pPr algn="ctr"/>
            <a:r>
              <a:rPr lang="en-US" sz="1100" dirty="0">
                <a:solidFill>
                  <a:srgbClr val="4472C4"/>
                </a:solidFill>
                <a:latin typeface="Aptos" panose="020B0004020202020204" pitchFamily="34" charset="0"/>
              </a:rPr>
              <a:t>Welcome to 6840 Early Jersey Road, a serene retreat nestled in the quiet town of Meggett, just 30 minutes from the heart of downtown Charleston. Set on 6.5 pristine acres, this peaceful property offers the ultimate privacy, space and natural beauty. Surrounded by mature trees and open skies, the landscape provides a calming backdrop for everyday life. Whether you're enjoying coffee on the private deck off the primary bedroom, relaxing on the screened-in porch, or exploring nature in your expansive yard, you'll find peace and seclusion in every corner of this Lowcountry haven. The home features a spacious open floor plan, large kitchen, 10 ft ceilings, and a screened-in porch conveniently located just off the kitchen—perfect for indoor-outdoor gatherings.</a:t>
            </a:r>
          </a:p>
          <a:p>
            <a:pPr algn="ctr"/>
            <a:r>
              <a:rPr lang="en-US" sz="1100" dirty="0">
                <a:solidFill>
                  <a:srgbClr val="4472C4"/>
                </a:solidFill>
                <a:latin typeface="Aptos" panose="020B0004020202020204" pitchFamily="34" charset="0"/>
              </a:rPr>
              <a:t>When it's time to unwind or get creative, the downstairs area is a hobbyist's dream, featuring a four-car garage and a generous workshop space ready for your next project.</a:t>
            </a:r>
          </a:p>
          <a:p>
            <a:pPr algn="ctr"/>
            <a:r>
              <a:rPr lang="en-US" sz="1100" dirty="0">
                <a:solidFill>
                  <a:srgbClr val="4472C4"/>
                </a:solidFill>
                <a:latin typeface="Aptos" panose="020B0004020202020204" pitchFamily="34" charset="0"/>
              </a:rPr>
              <a:t>If you're looking for quiet country living with easy access to Charleston, 6840 Early Jersey Road delivers the best of both worlds.</a:t>
            </a:r>
          </a:p>
          <a:p>
            <a:pPr algn="ctr"/>
            <a:r>
              <a:rPr lang="en-US" sz="1100" dirty="0">
                <a:solidFill>
                  <a:srgbClr val="4472C4"/>
                </a:solidFill>
                <a:latin typeface="Aptos" panose="020B0004020202020204" pitchFamily="34" charset="0"/>
              </a:rPr>
              <a:t>Deck replaced in 2021, new well in 2020 and new HVAC 2023</a:t>
            </a:r>
          </a:p>
        </p:txBody>
      </p:sp>
      <p:sp>
        <p:nvSpPr>
          <p:cNvPr id="36" name="TextBox 35">
            <a:extLst>
              <a:ext uri="{FF2B5EF4-FFF2-40B4-BE49-F238E27FC236}">
                <a16:creationId xmlns:a16="http://schemas.microsoft.com/office/drawing/2014/main" id="{CEF7462A-2921-CF58-8436-F0CF7E4EEC17}"/>
              </a:ext>
            </a:extLst>
          </p:cNvPr>
          <p:cNvSpPr txBox="1"/>
          <p:nvPr/>
        </p:nvSpPr>
        <p:spPr>
          <a:xfrm>
            <a:off x="76549" y="8374559"/>
            <a:ext cx="2445099" cy="723275"/>
          </a:xfrm>
          <a:prstGeom prst="rect">
            <a:avLst/>
          </a:prstGeom>
          <a:noFill/>
        </p:spPr>
        <p:txBody>
          <a:bodyPr wrap="square">
            <a:spAutoFit/>
          </a:bodyPr>
          <a:lstStyle/>
          <a:p>
            <a:r>
              <a:rPr lang="en-US" sz="1400" dirty="0">
                <a:latin typeface="Aptos" panose="020B0004020202020204" pitchFamily="34" charset="0"/>
              </a:rPr>
              <a:t>Bobby Shealy</a:t>
            </a:r>
          </a:p>
          <a:p>
            <a:r>
              <a:rPr lang="en-US" sz="900" dirty="0">
                <a:latin typeface="Aptos" panose="020B0004020202020204" pitchFamily="34" charset="0"/>
              </a:rPr>
              <a:t>843-442-7373</a:t>
            </a:r>
          </a:p>
          <a:p>
            <a:r>
              <a:rPr lang="en-US" sz="900" dirty="0">
                <a:latin typeface="Aptos" panose="020B0004020202020204" pitchFamily="34" charset="0"/>
              </a:rPr>
              <a:t>bobby@shealyrealestate.com</a:t>
            </a:r>
          </a:p>
          <a:p>
            <a:r>
              <a:rPr lang="en-US" sz="900" dirty="0">
                <a:latin typeface="Aptos" panose="020B0004020202020204" pitchFamily="34" charset="0"/>
              </a:rPr>
              <a:t>bobbyshealy.erawilderrealty.com</a:t>
            </a:r>
            <a:endParaRPr lang="en-US" sz="1000" dirty="0">
              <a:latin typeface="Aptos" panose="020B0004020202020204" pitchFamily="34" charset="0"/>
            </a:endParaRPr>
          </a:p>
        </p:txBody>
      </p:sp>
      <p:pic>
        <p:nvPicPr>
          <p:cNvPr id="39" name="Picture 38" descr="A red and blue text on a black background&#10;&#10;Description automatically generated">
            <a:extLst>
              <a:ext uri="{FF2B5EF4-FFF2-40B4-BE49-F238E27FC236}">
                <a16:creationId xmlns:a16="http://schemas.microsoft.com/office/drawing/2014/main" id="{0D545EDE-8D39-2F0A-E41F-4AD9F6201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7326" y="8465712"/>
            <a:ext cx="1814705" cy="540969"/>
          </a:xfrm>
          <a:prstGeom prst="rect">
            <a:avLst/>
          </a:prstGeom>
        </p:spPr>
      </p:pic>
      <p:sp>
        <p:nvSpPr>
          <p:cNvPr id="40" name="TextBox 39">
            <a:extLst>
              <a:ext uri="{FF2B5EF4-FFF2-40B4-BE49-F238E27FC236}">
                <a16:creationId xmlns:a16="http://schemas.microsoft.com/office/drawing/2014/main" id="{2BD851F6-0BC9-02C3-68DC-0C1222E265C2}"/>
              </a:ext>
            </a:extLst>
          </p:cNvPr>
          <p:cNvSpPr txBox="1"/>
          <p:nvPr/>
        </p:nvSpPr>
        <p:spPr>
          <a:xfrm>
            <a:off x="7652576" y="8459197"/>
            <a:ext cx="2455679" cy="553998"/>
          </a:xfrm>
          <a:prstGeom prst="rect">
            <a:avLst/>
          </a:prstGeom>
          <a:noFill/>
        </p:spPr>
        <p:txBody>
          <a:bodyPr wrap="square">
            <a:spAutoFit/>
          </a:bodyPr>
          <a:lstStyle/>
          <a:p>
            <a:pPr algn="r"/>
            <a:r>
              <a:rPr lang="en-US" sz="1000" dirty="0">
                <a:latin typeface="Aptos" panose="020B0004020202020204" pitchFamily="34" charset="0"/>
              </a:rPr>
              <a:t>ERA Wilder Realty</a:t>
            </a:r>
          </a:p>
          <a:p>
            <a:pPr algn="r"/>
            <a:r>
              <a:rPr lang="en-US" sz="1000" dirty="0">
                <a:latin typeface="Aptos" panose="020B0004020202020204" pitchFamily="34" charset="0"/>
              </a:rPr>
              <a:t>1282 State Rd</a:t>
            </a:r>
          </a:p>
          <a:p>
            <a:pPr algn="r"/>
            <a:r>
              <a:rPr lang="en-US" sz="1000" dirty="0">
                <a:latin typeface="Aptos" panose="020B0004020202020204" pitchFamily="34" charset="0"/>
              </a:rPr>
              <a:t>Summerville, SC 29486</a:t>
            </a:r>
          </a:p>
        </p:txBody>
      </p:sp>
      <p:pic>
        <p:nvPicPr>
          <p:cNvPr id="27" name="Picture 26">
            <a:extLst>
              <a:ext uri="{FF2B5EF4-FFF2-40B4-BE49-F238E27FC236}">
                <a16:creationId xmlns:a16="http://schemas.microsoft.com/office/drawing/2014/main" id="{4E395E2C-CBC1-DCE1-F18B-16B3CC08C398}"/>
              </a:ext>
            </a:extLst>
          </p:cNvPr>
          <p:cNvPicPr>
            <a:picLocks noChangeAspect="1"/>
          </p:cNvPicPr>
          <p:nvPr/>
        </p:nvPicPr>
        <p:blipFill>
          <a:blip r:embed="rId3">
            <a:extLst>
              <a:ext uri="{28A0092B-C50C-407E-A947-70E740481C1C}">
                <a14:useLocalDpi xmlns:a14="http://schemas.microsoft.com/office/drawing/2010/main" val="0"/>
              </a:ext>
            </a:extLst>
          </a:blip>
          <a:srcRect b="31758"/>
          <a:stretch>
            <a:fillRect/>
          </a:stretch>
        </p:blipFill>
        <p:spPr>
          <a:xfrm>
            <a:off x="66858" y="811800"/>
            <a:ext cx="6725172" cy="3062784"/>
          </a:xfrm>
          <a:prstGeom prst="rect">
            <a:avLst/>
          </a:prstGeom>
        </p:spPr>
      </p:pic>
      <p:pic>
        <p:nvPicPr>
          <p:cNvPr id="12" name="Picture 11">
            <a:extLst>
              <a:ext uri="{FF2B5EF4-FFF2-40B4-BE49-F238E27FC236}">
                <a16:creationId xmlns:a16="http://schemas.microsoft.com/office/drawing/2014/main" id="{619AEC72-9959-14B0-006F-803CFA6C14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970" y="4062513"/>
            <a:ext cx="1630503" cy="1088135"/>
          </a:xfrm>
          <a:prstGeom prst="rect">
            <a:avLst/>
          </a:prstGeom>
        </p:spPr>
      </p:pic>
      <p:pic>
        <p:nvPicPr>
          <p:cNvPr id="13" name="Picture 12">
            <a:extLst>
              <a:ext uri="{FF2B5EF4-FFF2-40B4-BE49-F238E27FC236}">
                <a16:creationId xmlns:a16="http://schemas.microsoft.com/office/drawing/2014/main" id="{4C16BA3E-AA9B-10AF-5668-9E4D27D38A9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66187" y="4063647"/>
            <a:ext cx="1627105" cy="1085867"/>
          </a:xfrm>
          <a:prstGeom prst="rect">
            <a:avLst/>
          </a:prstGeom>
        </p:spPr>
      </p:pic>
      <p:pic>
        <p:nvPicPr>
          <p:cNvPr id="14" name="Picture 13">
            <a:extLst>
              <a:ext uri="{FF2B5EF4-FFF2-40B4-BE49-F238E27FC236}">
                <a16:creationId xmlns:a16="http://schemas.microsoft.com/office/drawing/2014/main" id="{3D18D764-D82C-E3E2-7B53-B1DABE783D2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462157" y="4062513"/>
            <a:ext cx="1630503" cy="1088135"/>
          </a:xfrm>
          <a:prstGeom prst="rect">
            <a:avLst/>
          </a:prstGeom>
        </p:spPr>
      </p:pic>
      <p:pic>
        <p:nvPicPr>
          <p:cNvPr id="16" name="Picture 15">
            <a:extLst>
              <a:ext uri="{FF2B5EF4-FFF2-40B4-BE49-F238E27FC236}">
                <a16:creationId xmlns:a16="http://schemas.microsoft.com/office/drawing/2014/main" id="{2F86CA2F-AF6A-C83A-62E4-E2D928FB812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161528" y="4062513"/>
            <a:ext cx="1630503" cy="1088135"/>
          </a:xfrm>
          <a:prstGeom prst="rect">
            <a:avLst/>
          </a:prstGeom>
        </p:spPr>
      </p:pic>
      <p:pic>
        <p:nvPicPr>
          <p:cNvPr id="6" name="Picture 5">
            <a:extLst>
              <a:ext uri="{FF2B5EF4-FFF2-40B4-BE49-F238E27FC236}">
                <a16:creationId xmlns:a16="http://schemas.microsoft.com/office/drawing/2014/main" id="{062FD59B-4889-8DF6-64A4-0FF4E13FAE3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970" y="7257780"/>
            <a:ext cx="1630503" cy="1088135"/>
          </a:xfrm>
          <a:prstGeom prst="rect">
            <a:avLst/>
          </a:prstGeom>
        </p:spPr>
      </p:pic>
      <p:pic>
        <p:nvPicPr>
          <p:cNvPr id="10" name="Picture 9">
            <a:extLst>
              <a:ext uri="{FF2B5EF4-FFF2-40B4-BE49-F238E27FC236}">
                <a16:creationId xmlns:a16="http://schemas.microsoft.com/office/drawing/2014/main" id="{6CB25262-F282-B228-732B-EF2D632E719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766187" y="7260048"/>
            <a:ext cx="1627105" cy="1085867"/>
          </a:xfrm>
          <a:prstGeom prst="rect">
            <a:avLst/>
          </a:prstGeom>
        </p:spPr>
      </p:pic>
      <p:pic>
        <p:nvPicPr>
          <p:cNvPr id="11" name="Picture 10">
            <a:extLst>
              <a:ext uri="{FF2B5EF4-FFF2-40B4-BE49-F238E27FC236}">
                <a16:creationId xmlns:a16="http://schemas.microsoft.com/office/drawing/2014/main" id="{99EEC421-7DF2-2747-89DA-FD827DD8DFD3}"/>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462157" y="7257780"/>
            <a:ext cx="1630503" cy="1088135"/>
          </a:xfrm>
          <a:prstGeom prst="rect">
            <a:avLst/>
          </a:prstGeom>
        </p:spPr>
      </p:pic>
      <p:pic>
        <p:nvPicPr>
          <p:cNvPr id="19" name="Picture 18">
            <a:extLst>
              <a:ext uri="{FF2B5EF4-FFF2-40B4-BE49-F238E27FC236}">
                <a16:creationId xmlns:a16="http://schemas.microsoft.com/office/drawing/2014/main" id="{03F26018-D9E9-E425-7720-13785A237EB7}"/>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161528" y="7257780"/>
            <a:ext cx="1630503" cy="1088135"/>
          </a:xfrm>
          <a:prstGeom prst="rect">
            <a:avLst/>
          </a:prstGeom>
        </p:spPr>
      </p:pic>
      <p:sp>
        <p:nvSpPr>
          <p:cNvPr id="20" name="TextBox 19">
            <a:extLst>
              <a:ext uri="{FF2B5EF4-FFF2-40B4-BE49-F238E27FC236}">
                <a16:creationId xmlns:a16="http://schemas.microsoft.com/office/drawing/2014/main" id="{9ABBC234-74CA-9C99-85AF-1C25F9E8C130}"/>
              </a:ext>
            </a:extLst>
          </p:cNvPr>
          <p:cNvSpPr txBox="1"/>
          <p:nvPr/>
        </p:nvSpPr>
        <p:spPr>
          <a:xfrm>
            <a:off x="6945217" y="7843418"/>
            <a:ext cx="3497231" cy="615553"/>
          </a:xfrm>
          <a:prstGeom prst="rect">
            <a:avLst/>
          </a:prstGeom>
          <a:noFill/>
        </p:spPr>
        <p:txBody>
          <a:bodyPr wrap="square">
            <a:spAutoFit/>
          </a:bodyPr>
          <a:lstStyle/>
          <a:p>
            <a:pPr algn="r"/>
            <a:r>
              <a:rPr lang="en-US" sz="1400" dirty="0">
                <a:latin typeface="Aptos" panose="020B0004020202020204" pitchFamily="34" charset="0"/>
              </a:rPr>
              <a:t>Robyn Lane</a:t>
            </a:r>
          </a:p>
          <a:p>
            <a:pPr algn="r"/>
            <a:r>
              <a:rPr lang="en-US" sz="1000" dirty="0">
                <a:latin typeface="Aptos" panose="020B0004020202020204" pitchFamily="34" charset="0"/>
              </a:rPr>
              <a:t>843-222-5599</a:t>
            </a:r>
          </a:p>
          <a:p>
            <a:pPr algn="r"/>
            <a:r>
              <a:rPr lang="en-US" sz="1000" dirty="0">
                <a:latin typeface="Aptos" panose="020B0004020202020204" pitchFamily="34" charset="0"/>
              </a:rPr>
              <a:t>robynlane01@icloud.com</a:t>
            </a:r>
          </a:p>
        </p:txBody>
      </p:sp>
      <p:sp>
        <p:nvSpPr>
          <p:cNvPr id="18" name="TextBox 17">
            <a:extLst>
              <a:ext uri="{FF2B5EF4-FFF2-40B4-BE49-F238E27FC236}">
                <a16:creationId xmlns:a16="http://schemas.microsoft.com/office/drawing/2014/main" id="{65D2589F-2B6C-271B-BAAA-D1E43AE029DB}"/>
              </a:ext>
            </a:extLst>
          </p:cNvPr>
          <p:cNvSpPr txBox="1"/>
          <p:nvPr/>
        </p:nvSpPr>
        <p:spPr>
          <a:xfrm>
            <a:off x="1" y="3824822"/>
            <a:ext cx="6858000" cy="323165"/>
          </a:xfrm>
          <a:prstGeom prst="rect">
            <a:avLst/>
          </a:prstGeom>
          <a:solidFill>
            <a:srgbClr val="4472C4"/>
          </a:solidFill>
        </p:spPr>
        <p:txBody>
          <a:bodyPr wrap="square" rtlCol="0" anchor="b">
            <a:spAutoFit/>
          </a:bodyPr>
          <a:lstStyle/>
          <a:p>
            <a:pPr algn="ctr"/>
            <a:r>
              <a:rPr lang="en-US" sz="1500" dirty="0">
                <a:solidFill>
                  <a:schemeClr val="bg1"/>
                </a:solidFill>
                <a:latin typeface="Aptos" panose="020B0004020202020204" pitchFamily="34" charset="0"/>
              </a:rPr>
              <a:t>QUIGLEY FARMS · MEGGETT, SC 29449 · MLS# 25015756 · $775,900</a:t>
            </a:r>
          </a:p>
        </p:txBody>
      </p:sp>
    </p:spTree>
    <p:extLst>
      <p:ext uri="{BB962C8B-B14F-4D97-AF65-F5344CB8AC3E}">
        <p14:creationId xmlns:p14="http://schemas.microsoft.com/office/powerpoint/2010/main" val="2710469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sz="1200" dirty="0">
            <a:latin typeface="Calisto MT" panose="02040603050505030304" pitchFamily="18" charset="0"/>
          </a:defRPr>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120</TotalTime>
  <Words>261</Words>
  <Application>Microsoft Office PowerPoint</Application>
  <PresentationFormat>Letter Paper (8.5x11 in)</PresentationFormat>
  <Paragraphs>17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20</cp:revision>
  <dcterms:created xsi:type="dcterms:W3CDTF">2023-09-13T16:27:49Z</dcterms:created>
  <dcterms:modified xsi:type="dcterms:W3CDTF">2025-07-14T19:44:32Z</dcterms:modified>
</cp:coreProperties>
</file>