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varScale="1">
        <p:scale>
          <a:sx n="47" d="100"/>
          <a:sy n="47" d="100"/>
        </p:scale>
        <p:origin x="247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3/8/2018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3/8/2018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3/8/2018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3/8/2018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3/8/2018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3/8/2018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3/8/2018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1"/>
            <a:ext cx="7772400" cy="4363452"/>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4434" y="59689"/>
            <a:ext cx="531965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6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Open House Sunday</a:t>
            </a:r>
            <a:br>
              <a:rPr lang="en-US" altLang="en-US" sz="36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br>
            <a:r>
              <a:rPr lang="en-US" altLang="en-US" sz="28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March 11</a:t>
            </a:r>
            <a:r>
              <a:rPr lang="en-US" altLang="en-US" sz="2800" baseline="300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th</a:t>
            </a:r>
            <a:r>
              <a:rPr lang="en-US" altLang="en-US" sz="28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 from 1 - 4</a:t>
            </a:r>
            <a:endParaRPr kumimoji="0" lang="en-US" altLang="en-US" sz="8800" b="0" i="0" u="none" strike="noStrike" cap="none" normalizeH="0" baseline="0" dirty="0">
              <a:ln>
                <a:noFill/>
              </a:ln>
              <a:effectLst>
                <a:outerShdw blurRad="50800" dist="38100" dir="5400000" algn="t" rotWithShape="0">
                  <a:prstClr val="black">
                    <a:alpha val="40000"/>
                  </a:prstClr>
                </a:outerShdw>
              </a:effectLst>
              <a:latin typeface="IncognitoMeridies" panose="00000400000000000000"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7474184"/>
            <a:ext cx="2331720" cy="1309035"/>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1" y="4392930"/>
            <a:ext cx="5324085" cy="1015663"/>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rPr>
              <a:t>688 Ayers Drive</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Clearview ~ Charleston, SC 29412</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MLS# 18003443 ~ $499,900</a:t>
            </a:r>
          </a:p>
        </p:txBody>
      </p:sp>
      <p:sp>
        <p:nvSpPr>
          <p:cNvPr id="17" name="Rectangle 16"/>
          <p:cNvSpPr/>
          <p:nvPr/>
        </p:nvSpPr>
        <p:spPr>
          <a:xfrm>
            <a:off x="0" y="9144123"/>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8527"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4086"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4602" y="208892"/>
            <a:ext cx="2331205" cy="1554136"/>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0" y="5366899"/>
            <a:ext cx="5324086" cy="3416320"/>
          </a:xfrm>
          <a:prstGeom prst="rect">
            <a:avLst/>
          </a:prstGeom>
        </p:spPr>
        <p:txBody>
          <a:bodyPr wrap="square">
            <a:spAutoFit/>
          </a:bodyPr>
          <a:lstStyle/>
          <a:p>
            <a:pPr algn="ctr"/>
            <a:r>
              <a:rPr lang="en-US" sz="1200" dirty="0">
                <a:latin typeface="Gill Sans MT" panose="020B0502020104020203" pitchFamily="34" charset="0"/>
              </a:rPr>
              <a:t>Beautiful Ranch Home on Lake Edmonds with an open floor plan. As you walk-into this home, you will be greeted by a wall of windows that boast a view of the lake and the wildlife that adorns the lake. The home sits on a private lagoon and wooded lot with controlled bamboo. The sleek and modern kitchen has built in oven and gas cooktop with plenty of counter space and storage areas along with an eat in area. The Kitchen overlooks the main living area that has a step down entrance. The Master bedroom has its own </a:t>
            </a:r>
            <a:r>
              <a:rPr lang="en-US" sz="1200" dirty="0" err="1">
                <a:latin typeface="Gill Sans MT" panose="020B0502020104020203" pitchFamily="34" charset="0"/>
              </a:rPr>
              <a:t>en</a:t>
            </a:r>
            <a:r>
              <a:rPr lang="en-US" sz="1200" dirty="0">
                <a:latin typeface="Gill Sans MT" panose="020B0502020104020203" pitchFamily="34" charset="0"/>
              </a:rPr>
              <a:t> suite bathroom and large walk in closest. The other two bedrooms share a bathroom with a jetted tub and shower combination. The bonus room located off the kitchen has a wood burning fireplace and may be used as a play/media/office space. The backyard has a fire pit and offers beautiful views of the lake. You can launch your Canoe or Kayak from the backyard. The home also has access to a Well that can be used to maintain your lawn and shrubbery in the hot summer months. The house is also wired for the use with Generator if needed. The carport is spacious with storage room in the attic. Clearview has close access to the charming Sunrise Park (can use your golf cart to drive to the beach) and/or use the pier to fish. Great schools as well as the new Pinckney Park with sidewalks to the Park. Residents of Clearview may also apply for membership at the James Island Yacht Club.</a:t>
            </a:r>
            <a:endParaRPr lang="en-US" sz="1100" dirty="0">
              <a:latin typeface="Gill Sans MT" panose="020B0502020104020203" pitchFamily="34" charset="0"/>
            </a:endParaRPr>
          </a:p>
        </p:txBody>
      </p:sp>
      <p:sp>
        <p:nvSpPr>
          <p:cNvPr id="22" name="Rectangle 21"/>
          <p:cNvSpPr/>
          <p:nvPr/>
        </p:nvSpPr>
        <p:spPr>
          <a:xfrm>
            <a:off x="4731212" y="9144123"/>
            <a:ext cx="3031138" cy="646331"/>
          </a:xfrm>
          <a:prstGeom prst="rect">
            <a:avLst/>
          </a:prstGeom>
        </p:spPr>
        <p:txBody>
          <a:bodyPr wrap="square">
            <a:spAutoFit/>
          </a:bodyPr>
          <a:lstStyle/>
          <a:p>
            <a:pPr algn="r"/>
            <a:r>
              <a:rPr lang="it-IT" sz="1200" b="1" dirty="0">
                <a:latin typeface="Gill Sans MT" panose="020B0502020104020203" pitchFamily="34" charset="0"/>
              </a:rPr>
              <a:t>Wendy Deitsch</a:t>
            </a:r>
          </a:p>
          <a:p>
            <a:pPr algn="r"/>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pPr algn="r"/>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105</TotalTime>
  <Words>331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Open House Sunday March 11th from 1 - 4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25</cp:revision>
  <dcterms:created xsi:type="dcterms:W3CDTF">2016-05-18T11:56:17Z</dcterms:created>
  <dcterms:modified xsi:type="dcterms:W3CDTF">2018-03-08T21:26:57Z</dcterms:modified>
</cp:coreProperties>
</file>